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61" r:id="rId5"/>
    <p:sldId id="265" r:id="rId6"/>
    <p:sldId id="266" r:id="rId7"/>
    <p:sldId id="267" r:id="rId8"/>
    <p:sldId id="268" r:id="rId9"/>
    <p:sldId id="271" r:id="rId10"/>
    <p:sldId id="273" r:id="rId11"/>
    <p:sldId id="298" r:id="rId12"/>
    <p:sldId id="310" r:id="rId13"/>
    <p:sldId id="311" r:id="rId14"/>
    <p:sldId id="312" r:id="rId15"/>
    <p:sldId id="313" r:id="rId16"/>
    <p:sldId id="314" r:id="rId17"/>
    <p:sldId id="315" r:id="rId18"/>
    <p:sldId id="299" r:id="rId19"/>
    <p:sldId id="300" r:id="rId20"/>
    <p:sldId id="302" r:id="rId21"/>
    <p:sldId id="303" r:id="rId22"/>
    <p:sldId id="304" r:id="rId23"/>
    <p:sldId id="259" r:id="rId2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72" y="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A2982-C232-4996-9EDD-3B9958D0CD4B}" type="datetimeFigureOut">
              <a:rPr lang="es-CO" smtClean="0"/>
              <a:t>10/11/2017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D7BF-55D7-459F-9E24-5F321ED8C2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8169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D7BF-55D7-459F-9E24-5F321ED8C248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632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D7BF-55D7-459F-9E24-5F321ED8C248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1412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D7BF-55D7-459F-9E24-5F321ED8C248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7485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D7BF-55D7-459F-9E24-5F321ED8C248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3884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D7BF-55D7-459F-9E24-5F321ED8C248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187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D7BF-55D7-459F-9E24-5F321ED8C248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205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D7BF-55D7-459F-9E24-5F321ED8C248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996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D7BF-55D7-459F-9E24-5F321ED8C248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8563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D7BF-55D7-459F-9E24-5F321ED8C248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006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D7BF-55D7-459F-9E24-5F321ED8C248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5590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D7BF-55D7-459F-9E24-5F321ED8C248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8951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D7BF-55D7-459F-9E24-5F321ED8C248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5627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D7BF-55D7-459F-9E24-5F321ED8C248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96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A87-5CB6-4AC7-ADFD-1576B60C7818}" type="datetimeFigureOut">
              <a:rPr lang="es-CO" smtClean="0"/>
              <a:t>10/11/2017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D48E-6535-491F-9DC1-9E5538807D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077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A87-5CB6-4AC7-ADFD-1576B60C7818}" type="datetimeFigureOut">
              <a:rPr lang="es-CO" smtClean="0"/>
              <a:t>10/11/2017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D48E-6535-491F-9DC1-9E5538807D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694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A87-5CB6-4AC7-ADFD-1576B60C7818}" type="datetimeFigureOut">
              <a:rPr lang="es-CO" smtClean="0"/>
              <a:t>10/11/2017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D48E-6535-491F-9DC1-9E5538807D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335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A87-5CB6-4AC7-ADFD-1576B60C7818}" type="datetimeFigureOut">
              <a:rPr lang="es-CO" smtClean="0"/>
              <a:t>10/11/2017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D48E-6535-491F-9DC1-9E5538807D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46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A87-5CB6-4AC7-ADFD-1576B60C7818}" type="datetimeFigureOut">
              <a:rPr lang="es-CO" smtClean="0"/>
              <a:t>10/11/2017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D48E-6535-491F-9DC1-9E5538807D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088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A87-5CB6-4AC7-ADFD-1576B60C7818}" type="datetimeFigureOut">
              <a:rPr lang="es-CO" smtClean="0"/>
              <a:t>10/11/2017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D48E-6535-491F-9DC1-9E5538807D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685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A87-5CB6-4AC7-ADFD-1576B60C7818}" type="datetimeFigureOut">
              <a:rPr lang="es-CO" smtClean="0"/>
              <a:t>10/11/2017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D48E-6535-491F-9DC1-9E5538807D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847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A87-5CB6-4AC7-ADFD-1576B60C7818}" type="datetimeFigureOut">
              <a:rPr lang="es-CO" smtClean="0"/>
              <a:t>10/11/2017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D48E-6535-491F-9DC1-9E5538807D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62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A87-5CB6-4AC7-ADFD-1576B60C7818}" type="datetimeFigureOut">
              <a:rPr lang="es-CO" smtClean="0"/>
              <a:t>10/11/2017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D48E-6535-491F-9DC1-9E5538807D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466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A87-5CB6-4AC7-ADFD-1576B60C7818}" type="datetimeFigureOut">
              <a:rPr lang="es-CO" smtClean="0"/>
              <a:t>10/11/2017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D48E-6535-491F-9DC1-9E5538807D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927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A87-5CB6-4AC7-ADFD-1576B60C7818}" type="datetimeFigureOut">
              <a:rPr lang="es-CO" smtClean="0"/>
              <a:t>10/11/2017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D48E-6535-491F-9DC1-9E5538807D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813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8A87-5CB6-4AC7-ADFD-1576B60C7818}" type="datetimeFigureOut">
              <a:rPr lang="es-CO" smtClean="0"/>
              <a:t>10/11/2017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6D48E-6535-491F-9DC1-9E5538807D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069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68"/>
            <a:ext cx="9151557" cy="686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72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87067" y="2492896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s-ES" sz="3300" dirty="0" smtClean="0"/>
              <a:t/>
            </a:r>
            <a:br>
              <a:rPr lang="es-ES" sz="3300" dirty="0" smtClean="0"/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2" name="Rectángulo 1"/>
          <p:cNvSpPr/>
          <p:nvPr/>
        </p:nvSpPr>
        <p:spPr>
          <a:xfrm>
            <a:off x="3513119" y="1078402"/>
            <a:ext cx="441146" cy="71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s-E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Autofit/>
          </a:bodyPr>
          <a:lstStyle/>
          <a:p>
            <a:pPr marL="514350" lvl="1" indent="-514350" algn="just">
              <a:buFont typeface="+mj-lt"/>
              <a:buAutoNum type="arabicParenR" startAt="3"/>
            </a:pPr>
            <a:r>
              <a:rPr lang="es-CO" sz="2800" dirty="0" smtClean="0"/>
              <a:t>SE PROCEDIO A REALIZAR EL MANUAL DE INSTRUCCIONES</a:t>
            </a:r>
            <a:endParaRPr lang="es-ES" i="1" u="sng" dirty="0" smtClean="0"/>
          </a:p>
          <a:p>
            <a:pPr marL="514350" lvl="1" indent="-514350" algn="just">
              <a:buFont typeface="Wingdings" panose="05000000000000000000" pitchFamily="2" charset="2"/>
              <a:buChar char="Ø"/>
            </a:pPr>
            <a:r>
              <a:rPr lang="es-ES" dirty="0" smtClean="0"/>
              <a:t>Se realiza el manual en formato digital.</a:t>
            </a:r>
          </a:p>
          <a:p>
            <a:pPr marL="514350" lvl="1" indent="-514350" algn="just">
              <a:buFont typeface="Wingdings" panose="05000000000000000000" pitchFamily="2" charset="2"/>
              <a:buChar char="Ø"/>
            </a:pPr>
            <a:r>
              <a:rPr lang="es-ES" dirty="0" smtClean="0"/>
              <a:t>Se capacita al personal que lo va a utilizar.</a:t>
            </a:r>
          </a:p>
          <a:p>
            <a:pPr marL="514350" lvl="1" indent="-514350" algn="just">
              <a:buFont typeface="Wingdings" panose="05000000000000000000" pitchFamily="2" charset="2"/>
              <a:buChar char="Ø"/>
            </a:pPr>
            <a:r>
              <a:rPr lang="es-ES" dirty="0" smtClean="0"/>
              <a:t>Se procede a solicitar la firma de entrega de la practica.</a:t>
            </a:r>
          </a:p>
          <a:p>
            <a:pPr marL="514350" lvl="1" indent="-514350" algn="just">
              <a:buFont typeface="Wingdings" panose="05000000000000000000" pitchFamily="2" charset="2"/>
              <a:buChar char="Ø"/>
            </a:pPr>
            <a:endParaRPr lang="es-ES" dirty="0" smtClean="0"/>
          </a:p>
          <a:p>
            <a:pPr marL="0" lvl="1" indent="0" algn="just">
              <a:buNone/>
            </a:pPr>
            <a:endParaRPr lang="es-CO" dirty="0"/>
          </a:p>
          <a:p>
            <a:pPr marL="514350" lvl="1" indent="-514350" algn="just">
              <a:buFont typeface="Wingdings" panose="05000000000000000000" pitchFamily="2" charset="2"/>
              <a:buChar char="§"/>
            </a:pPr>
            <a:endParaRPr lang="es-CO" sz="2800" dirty="0" smtClean="0"/>
          </a:p>
          <a:p>
            <a:pPr marL="457200" lvl="1" indent="-457200" algn="just">
              <a:buFont typeface="Arial" panose="020B0604020202020204" pitchFamily="34" charset="0"/>
              <a:buChar char="•"/>
            </a:pPr>
            <a:endParaRPr lang="es-CO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56" y="3861048"/>
            <a:ext cx="1564179" cy="2653124"/>
          </a:xfrm>
          <a:prstGeom prst="rect">
            <a:avLst/>
          </a:prstGeom>
        </p:spPr>
      </p:pic>
      <p:pic>
        <p:nvPicPr>
          <p:cNvPr id="5122" name="Picture 2" descr="https://lh3.googleusercontent.com/KeBMDSN7S5WaV1ZIjbFGUae91iQtG5RvDVnbzZrOmRJWsJdrYkT8n5RgNa4zABuWcKz75lMD9IlEEVKZRQu6dQIH-FwID6LaqQqMqcT95uQ33PNA8ogroX8v99qndRBPDUDpILE3pjw89BMmJjadaE4gAkQdrzBrddByuv_39blHaKqzZquMfR2fOxZjE6Vzs1UhweREHM4PiZ1FOH33KsbMygLu5y0puHCo-XMIZGUDaU9BJLb95aNkp-DrF6g6_1wItEWTj_mmN-FbPulbvgqoRqzVPor02NsqhSGnu3aC_03PI5oWV6nNiU0B_88C_ZSJnoyH6PyYLzl4dF3zTBxRqGb4rYNLc3fJWFOq77tNJ4fAvN0lJOm6DTX8EludRABkVmsOII0l1_J3Ai7jbn1zUQ453BjEOUBDM3M0CczZVZPA7bMCmvTadddun1Ufzg1bh92ol6QfqZaFZ6yP22Wg5QzXKiBt0OwVHWDQIQGsaPeZ4BP6Ff-EL3syYI_tcPXr9YMQM4Jn-yj6oUHf1qnzQLuQsENKkQ-c8h4ZMtHxcIAJ27Mu5OMPdfxm9sDo2QCTSQKIuSNAkK10QkSEKZTUFbRNNP_RZoHyGV4oew=w1046-h588-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6219"/>
            <a:ext cx="4985899" cy="280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52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48937" y="1184512"/>
            <a:ext cx="2847579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s-E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05690" y="1051788"/>
            <a:ext cx="274434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E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21324" y="3573016"/>
            <a:ext cx="83597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sz="24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s-CO" sz="2400" dirty="0"/>
          </a:p>
          <a:p>
            <a:r>
              <a:rPr lang="es-ES" sz="2400" dirty="0"/>
              <a:t> </a:t>
            </a:r>
            <a:endParaRPr lang="es-CO" sz="2400" dirty="0"/>
          </a:p>
          <a:p>
            <a:pPr algn="just"/>
            <a:endParaRPr lang="es-CO" sz="2400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42907" y="1183754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4700" dirty="0"/>
              <a:t>IMPACTOS SOCIALES </a:t>
            </a:r>
            <a:r>
              <a:rPr lang="es-ES" sz="4700" dirty="0" smtClean="0"/>
              <a:t>OBTENIDOS</a:t>
            </a:r>
          </a:p>
          <a:p>
            <a:pPr marL="0" lvl="0" indent="0">
              <a:buNone/>
            </a:pPr>
            <a:endParaRPr lang="es-CO" sz="2800" dirty="0"/>
          </a:p>
          <a:p>
            <a:pPr marL="0" lvl="0" indent="0" algn="just">
              <a:buNone/>
            </a:pPr>
            <a:r>
              <a:rPr lang="es-ES" sz="2800" dirty="0" smtClean="0"/>
              <a:t>La </a:t>
            </a:r>
            <a:r>
              <a:rPr lang="es-ES" sz="2800" dirty="0"/>
              <a:t>práctica social realizada causó gran satisfacción en </a:t>
            </a:r>
            <a:r>
              <a:rPr lang="es-ES" sz="2800" dirty="0" smtClean="0"/>
              <a:t>las personas que utilizan estos equipos en el laboratorio, acompañara y ayudara en los procesos de formación de muchos mas estudiantes.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78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48937" y="1184512"/>
            <a:ext cx="2847579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s-E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05690" y="1051788"/>
            <a:ext cx="274434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E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21324" y="3573016"/>
            <a:ext cx="83597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sz="24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s-CO" sz="2400" dirty="0"/>
          </a:p>
          <a:p>
            <a:r>
              <a:rPr lang="es-ES" sz="2400" dirty="0"/>
              <a:t> </a:t>
            </a:r>
            <a:endParaRPr lang="es-CO" sz="2400" dirty="0"/>
          </a:p>
          <a:p>
            <a:pPr algn="just"/>
            <a:endParaRPr lang="es-CO" sz="2400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42907" y="692696"/>
            <a:ext cx="8229600" cy="452596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s-ES" sz="4000" dirty="0" smtClean="0"/>
              <a:t>EVIDENCIAS</a:t>
            </a:r>
          </a:p>
          <a:p>
            <a:pPr marL="0" lvl="0" indent="0">
              <a:buNone/>
            </a:pPr>
            <a:endParaRPr lang="es-CO" sz="2800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937328" y="6021288"/>
            <a:ext cx="262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smtClean="0"/>
              <a:t>Presión lograda en los primeros 10 minutos.</a:t>
            </a:r>
            <a:endParaRPr lang="es-CO" sz="2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441911" y="5949208"/>
            <a:ext cx="3230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/>
              <a:t>Presión lograda después de 20 minutos.</a:t>
            </a:r>
            <a:endParaRPr lang="es-CO" sz="2400" dirty="0"/>
          </a:p>
        </p:txBody>
      </p:sp>
      <p:pic>
        <p:nvPicPr>
          <p:cNvPr id="6146" name="Picture 2" descr="https://lh3.googleusercontent.com/U97_hdK23wfwse9QBZmFi-WIHJ0xGIUo3Oi3CdWntY3aigrh5Bt15CSW2E2P0JTA28GlW4cz5OZ9YCLBnGnH8LvQjpJ-LP6Npkv833g9ANEJBbIN4gncd-sS2gslKtrgHu_rWvQ_pIH4N1YJJyxB9VXDLx8rn0u5buQR9qhrf_fy99Dhe99wb8Wa4qEP0pRFe2jjUESd6BdQESeI2ofB7sg_a9DI0ChAvF28CnLH8H8pd7HQmCi1Iik6NgRtIi7jtQqrmxc3cEanLwA6vZh8BxiggVFG94Fjq8CcKzr1t61ak664XAhNt_GYQink84tkkgukLGbethvyvEULw-N9HepxLhdZF4Adx7gzVxY8NKE-A0e6XTqPqtrd4sFYLWeo5hKKyQkHYr7yE23AQxBYuFbXz4cvnEX_dIOIPEt9VLQBBC8NC-hTj7Jq3geq5HmIH4iy-HuXqBtrzRJfxPCvmNJmQGj7Q1z7knIKx9gFDezRKG_jJcQr-1S8EPQCA5fNAAXWoQu3PQQbV0zrrAWG5lspg3qQMZBHgA5R0SAS4bCduOPcEK8kY0CcN7zM1ZcNEUbEbCTON1Yb33UYywp5q-TBwUGdNUc3zsxZJUSgtg=w1046-h588-n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07" y="1582382"/>
            <a:ext cx="3625037" cy="407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3.googleusercontent.com/MiTDQuyU-QLQX372fbcK79X7j6Rhx2vi1df2YWUh3Idos0N6jUwo4d_zleH1ws-kqDhSWxM76U-oN0BzbJXqZ_9msyZtGoUx9LZ_IdtgvCzvyNtUyaGGEORdLFFjDHqs7uQDT8Cw2L6KAUT3iNwnSI-P0Ez9R_Q75ydDUtKVswN_mbMwUYe4ZVOvlob5rJINVQTIKJACVvaxXIoi5RhWS1fDwgaaoHR4zJ21cSapcZGmZd0siTtGYuSvN98vtf_x6FT15uoZFgWboE5Lq0lIdhpvs2tUNRbKixQ9bJifax5xcJIpJOnd8XrrLjq9KXSxl6BRK81LLGpaSHoKvw0q5pdA_lz_uLQjsSZmfpXfRCr0XrEwB2K5b3inperanMbAI1r2jnril6jONyue7DNjI6NxyYRZTT3AKbqZx_dxB6GhfF_zLol5lQp8GlhsZT1fBeTKjsGzK4fOLy02RHKABCqApMIae5qNpGbWbCCE8PEjdee5--fs-TV9H-g-Nu10pEhnjtHRI_K4eNzINzNG9SQYUePBLJwexVf3e3hi5bVlgDJRgLDKBhme9KBSCSKhk_6COx7C-O-kmyzZLtfyF5_KbYG7-SFIcn5Cq2zaCQ=w1046-h588-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756" y="1593335"/>
            <a:ext cx="3833036" cy="406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3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48937" y="1184512"/>
            <a:ext cx="2847579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s-E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05690" y="1051788"/>
            <a:ext cx="274434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E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21324" y="3573016"/>
            <a:ext cx="83597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sz="24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s-CO" sz="2400" dirty="0"/>
          </a:p>
          <a:p>
            <a:r>
              <a:rPr lang="es-ES" sz="2400" dirty="0"/>
              <a:t> </a:t>
            </a:r>
            <a:endParaRPr lang="es-CO" sz="2400" dirty="0"/>
          </a:p>
          <a:p>
            <a:pPr algn="just"/>
            <a:endParaRPr lang="es-CO" sz="2400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42907" y="692696"/>
            <a:ext cx="8229600" cy="452596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s-ES" sz="4000" dirty="0" smtClean="0"/>
              <a:t>EVIDENCIAS</a:t>
            </a:r>
          </a:p>
          <a:p>
            <a:pPr marL="0" lvl="0" indent="0">
              <a:buNone/>
            </a:pPr>
            <a:endParaRPr lang="es-CO" sz="2800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683568" y="5877272"/>
            <a:ext cx="79889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 smtClean="0"/>
              <a:t>Presión de operación normal cuando la temperatura seleccionada se ha alcanzado y se encuentra estable.</a:t>
            </a:r>
            <a:endParaRPr lang="es-CO" sz="2800" dirty="0"/>
          </a:p>
        </p:txBody>
      </p:sp>
      <p:pic>
        <p:nvPicPr>
          <p:cNvPr id="7170" name="Picture 2" descr="https://lh3.googleusercontent.com/bT2mE8UakQiew-nfJrfakjhj-Kn99hcJDktKFvGqIhmtgN85NjXYQWOLvqNv25CgTUq6PtZfWAnRFgWZ6NsdeqzEP5_x_Aj3-XNkmUPxuXwOk04R3ZZZaxq8UhIrRiZe3254tbvxyGCmt-kYax3LlP02TTDhsM8pIlQOUClS1G0-iHcQAHUqIQoSiJkbPAL_nJrgPrI_IhkHt1FE3pyh6zNWUOgvdlPtvGrS1-RhwEI6BR93h6GCLqBcueEdeXmyFDGphqOyQLH2FEyrFqB_pOtzym9iJFAj5dqZi3IDON6iMG1adop98E13RkMRCJd2Is_xscwtROTNPmTAaOSuHtYxj9WZs8XPoqe4RRyDHVzP-mW0Z_Jg5aO1gGfEZ3MhUnQ7nDdyJxUTopQFRDrNJ9wqpaOGUL2oa2TRbEzXtE_wKjClzhzGRBLMWBuMf6GYr8VyVksgbJV6G60VwNqrIbM47MHOuGvlw5gWUbhGevoCNC8jSFXLG4XB0SRMmZzqOzPPTKpwubtiN8VS3C6IbWLusz0P4Foo6q0OJw_8lE_5nISiAm16jJccZsupoi5i5CK5dmFZ8RyjjVZVw7GWCIAQgiSo5peccq5XZ-f4wA=w1046-h588-n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0" y="1361727"/>
            <a:ext cx="8032754" cy="451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59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48937" y="1184512"/>
            <a:ext cx="2847579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s-E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05690" y="1051788"/>
            <a:ext cx="274434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E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21324" y="3573016"/>
            <a:ext cx="83597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sz="24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s-CO" sz="2400" dirty="0"/>
          </a:p>
          <a:p>
            <a:r>
              <a:rPr lang="es-ES" sz="2400" dirty="0"/>
              <a:t> </a:t>
            </a:r>
            <a:endParaRPr lang="es-CO" sz="2400" dirty="0"/>
          </a:p>
          <a:p>
            <a:pPr algn="just"/>
            <a:endParaRPr lang="es-CO" sz="2400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42907" y="692696"/>
            <a:ext cx="8229600" cy="452596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s-ES" sz="4000" dirty="0" smtClean="0"/>
              <a:t>EVIDENCIAS</a:t>
            </a:r>
          </a:p>
          <a:p>
            <a:pPr marL="0" lvl="0" indent="0">
              <a:buNone/>
            </a:pPr>
            <a:endParaRPr lang="es-CO" sz="2800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683568" y="5877272"/>
            <a:ext cx="7988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 smtClean="0"/>
              <a:t>Sistema de control propuesto y ejecutado.</a:t>
            </a:r>
            <a:endParaRPr lang="es-CO" sz="2800" dirty="0"/>
          </a:p>
        </p:txBody>
      </p:sp>
      <p:pic>
        <p:nvPicPr>
          <p:cNvPr id="8194" name="Picture 2" descr="https://lh3.googleusercontent.com/50jvUNErb-Cg_KgZsGyti8LA3kkNo_2hFymaK440boho8C6JOokhi-uFY918rXFeiRDabLlhQXnQGygFctguZKIDeHPXEeFq_JQNeVeWB6oCn92vbqorYrFiGJWa5BSN6tLPSUbhq0zr3R_qhfe2yd0nRy_MCBeSj590xdeP0a3yILHuZCl7oWlIdaKmuggPbT3ozUGZORhU5ab1nm2G6ji9j36zP13RH7PQExTewkLcRhJz5H_tx5GsWXXexF9xnp-mvon2TU2oX_kF5hUYifWlNHHI7hdF_Mo0JnRyR3eBHRH_jX0uP2BEfd0sdkiZL6WzyI8OnAOaW6N7NA1YUHr4uAyo6_6XugX6CIziAtmer2Xvbhz2sd6NOV9__UWCvKkUJKiDByO1HHVsYcyDUceV9uS4XdWL28jNUpeD-BGFaRcCDmI_W3c5kycKvp0m2OzRnJfonFIWN_WiabdkY8NWYRIsigDIsYG1UPKhgQ3V6bSLgSN5YLiagJKa3TKiDr-lmwYshKLY5F7JkJknbVFDlkkUyVugsdn3GbyIhsL8ZJSIPad7KoQgf8gQ7w=w1360-h5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90" y="1607666"/>
            <a:ext cx="8481120" cy="42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70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48937" y="1184512"/>
            <a:ext cx="2847579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s-E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05690" y="1051788"/>
            <a:ext cx="274434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E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21324" y="3573016"/>
            <a:ext cx="83597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sz="24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s-CO" sz="2400" dirty="0"/>
          </a:p>
          <a:p>
            <a:r>
              <a:rPr lang="es-ES" sz="2400" dirty="0"/>
              <a:t> </a:t>
            </a:r>
            <a:endParaRPr lang="es-CO" sz="2400" dirty="0"/>
          </a:p>
          <a:p>
            <a:pPr algn="just"/>
            <a:endParaRPr lang="es-CO" sz="2400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42907" y="692696"/>
            <a:ext cx="8229600" cy="452596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s-ES" sz="4000" dirty="0" smtClean="0"/>
              <a:t>EVIDENCIAS</a:t>
            </a:r>
          </a:p>
          <a:p>
            <a:pPr marL="0" lvl="0" indent="0">
              <a:buNone/>
            </a:pPr>
            <a:endParaRPr lang="es-CO" sz="2800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683568" y="5682784"/>
            <a:ext cx="7988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 smtClean="0"/>
              <a:t>Diseño del algoritmo de control</a:t>
            </a:r>
            <a:endParaRPr lang="es-CO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6096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4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48937" y="1184512"/>
            <a:ext cx="2847579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s-E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05690" y="1051788"/>
            <a:ext cx="274434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E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4069" y="3840644"/>
            <a:ext cx="83597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sz="24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s-CO" sz="2400" dirty="0"/>
          </a:p>
          <a:p>
            <a:r>
              <a:rPr lang="es-ES" sz="2400" dirty="0"/>
              <a:t> </a:t>
            </a:r>
            <a:endParaRPr lang="es-CO" sz="2400" dirty="0"/>
          </a:p>
          <a:p>
            <a:pPr algn="just"/>
            <a:endParaRPr lang="es-CO" sz="2400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42907" y="692696"/>
            <a:ext cx="8229600" cy="452596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s-ES" sz="4000" dirty="0" smtClean="0"/>
              <a:t>EVIDENCIAS</a:t>
            </a:r>
          </a:p>
          <a:p>
            <a:pPr marL="0" lvl="0" indent="0">
              <a:buNone/>
            </a:pPr>
            <a:endParaRPr lang="es-CO" sz="2800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22262" y="5875749"/>
            <a:ext cx="7148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IMPLEMENTACION DEL SISTEMA DE CONTROL</a:t>
            </a:r>
          </a:p>
          <a:p>
            <a:pPr algn="ctr"/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6096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6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48937" y="1184512"/>
            <a:ext cx="2847579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s-E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05690" y="1051788"/>
            <a:ext cx="274434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E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4069" y="3840644"/>
            <a:ext cx="83597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sz="24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s-CO" sz="2400" dirty="0"/>
          </a:p>
          <a:p>
            <a:r>
              <a:rPr lang="es-ES" sz="2400" dirty="0"/>
              <a:t> </a:t>
            </a:r>
            <a:endParaRPr lang="es-CO" sz="2400" dirty="0"/>
          </a:p>
          <a:p>
            <a:pPr algn="just"/>
            <a:endParaRPr lang="es-CO" sz="2400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42907" y="692696"/>
            <a:ext cx="8229600" cy="452596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s-ES" sz="4000" dirty="0" smtClean="0"/>
              <a:t>EVIDENCIAS</a:t>
            </a:r>
          </a:p>
          <a:p>
            <a:pPr marL="0" lvl="0" indent="0">
              <a:buNone/>
            </a:pPr>
            <a:endParaRPr lang="es-CO" sz="2800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930988" y="6237312"/>
            <a:ext cx="7532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Ensamble del sistema de control</a:t>
            </a:r>
          </a:p>
          <a:p>
            <a:pPr algn="ctr"/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6096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8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48937" y="1184512"/>
            <a:ext cx="2847579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s-E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05690" y="1051788"/>
            <a:ext cx="274434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E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21324" y="3573016"/>
            <a:ext cx="83597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sz="24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s-CO" sz="2400" dirty="0"/>
          </a:p>
          <a:p>
            <a:r>
              <a:rPr lang="es-ES" sz="2400" dirty="0"/>
              <a:t> </a:t>
            </a:r>
            <a:endParaRPr lang="es-CO" sz="2400" dirty="0"/>
          </a:p>
          <a:p>
            <a:pPr algn="just"/>
            <a:endParaRPr lang="es-CO" sz="2400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42907" y="1183754"/>
            <a:ext cx="8229600" cy="5197574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s-ES" dirty="0"/>
              <a:t>CRONOGRAMA DE ACTIVIDADES REALIZADAS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25" y="2067452"/>
            <a:ext cx="7946024" cy="431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0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48937" y="1184512"/>
            <a:ext cx="2847579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s-E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05690" y="1051788"/>
            <a:ext cx="274434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E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21324" y="3573016"/>
            <a:ext cx="83597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sz="24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s-CO" sz="2400" dirty="0"/>
          </a:p>
          <a:p>
            <a:r>
              <a:rPr lang="es-ES" sz="2400" dirty="0"/>
              <a:t> </a:t>
            </a:r>
            <a:endParaRPr lang="es-CO" sz="2400" dirty="0"/>
          </a:p>
          <a:p>
            <a:pPr algn="just"/>
            <a:endParaRPr lang="es-CO" sz="2400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42907" y="1183754"/>
            <a:ext cx="8229600" cy="5197574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s-ES" sz="4000" dirty="0"/>
              <a:t>PRESUPUESTO EJECUTADO</a:t>
            </a:r>
            <a:endParaRPr lang="es-CO" sz="4000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915732"/>
            <a:ext cx="7581528" cy="494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1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785" y="3861048"/>
            <a:ext cx="8291015" cy="2913187"/>
          </a:xfrm>
        </p:spPr>
        <p:txBody>
          <a:bodyPr/>
          <a:lstStyle/>
          <a:p>
            <a:pPr marL="0" indent="0">
              <a:buNone/>
            </a:pPr>
            <a:endParaRPr lang="es-ES" sz="2200" dirty="0" smtClean="0"/>
          </a:p>
          <a:p>
            <a:endParaRPr lang="es-ES" sz="2200" dirty="0" smtClean="0"/>
          </a:p>
          <a:p>
            <a:r>
              <a:rPr lang="es-ES" sz="2200" dirty="0" smtClean="0"/>
              <a:t>MIGUEL ANGEL CALIFA      Código</a:t>
            </a:r>
            <a:r>
              <a:rPr lang="es-ES" sz="2200" dirty="0"/>
              <a:t>: </a:t>
            </a:r>
            <a:r>
              <a:rPr lang="es-ES" sz="2200" dirty="0" smtClean="0"/>
              <a:t>1160950</a:t>
            </a:r>
            <a:endParaRPr lang="es-CO" sz="2200" dirty="0"/>
          </a:p>
          <a:p>
            <a:r>
              <a:rPr lang="es-ES" sz="2200" dirty="0" smtClean="0"/>
              <a:t>MARLON JESUS LIZARAZO Código</a:t>
            </a:r>
            <a:r>
              <a:rPr lang="es-ES" sz="2200" dirty="0"/>
              <a:t>: </a:t>
            </a:r>
            <a:r>
              <a:rPr lang="es-ES" sz="2200" dirty="0" smtClean="0"/>
              <a:t>1160984</a:t>
            </a:r>
            <a:endParaRPr lang="es-CO" sz="2200" dirty="0"/>
          </a:p>
          <a:p>
            <a:r>
              <a:rPr lang="es-ES" sz="2200" dirty="0" smtClean="0"/>
              <a:t>LEONARDO PEREZ              Código</a:t>
            </a:r>
            <a:r>
              <a:rPr lang="es-ES" sz="2200" dirty="0"/>
              <a:t>: </a:t>
            </a:r>
            <a:r>
              <a:rPr lang="es-ES" sz="2200" dirty="0" smtClean="0"/>
              <a:t>1160779</a:t>
            </a:r>
            <a:endParaRPr lang="es-CO" sz="2200" dirty="0"/>
          </a:p>
          <a:p>
            <a:r>
              <a:rPr lang="es-ES" sz="2200" dirty="0" smtClean="0"/>
              <a:t>HECTOR FABIO                    Código</a:t>
            </a:r>
            <a:r>
              <a:rPr lang="es-ES" sz="2200" dirty="0"/>
              <a:t>: </a:t>
            </a:r>
            <a:r>
              <a:rPr lang="es-ES" sz="2200" dirty="0" smtClean="0"/>
              <a:t>1160779</a:t>
            </a:r>
            <a:endParaRPr lang="es-CO" sz="2200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26492" y="1772816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s-ES" sz="3300" dirty="0" smtClean="0"/>
              <a:t/>
            </a:r>
            <a:br>
              <a:rPr lang="es-ES" sz="3300" dirty="0" smtClean="0"/>
            </a:br>
            <a:r>
              <a:rPr lang="es-ES" sz="3300" dirty="0" smtClean="0"/>
              <a:t/>
            </a:r>
            <a:br>
              <a:rPr lang="es-ES" sz="3300" dirty="0" smtClean="0"/>
            </a:br>
            <a:r>
              <a:rPr lang="es-ES" sz="3300" dirty="0" smtClean="0"/>
              <a:t/>
            </a:r>
            <a:br>
              <a:rPr lang="es-ES" sz="3300" dirty="0" smtClean="0"/>
            </a:br>
            <a:r>
              <a:rPr lang="es-ES" sz="3300" dirty="0" smtClean="0"/>
              <a:t>AUTOMATIZACION DE AUTOCLAVES PARA EL DEPARTAMENTO DE BIOLOGIA DE LA UNIVERSIDAD FRANCISCO DE PAULA SANTANDER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3429000"/>
            <a:ext cx="2995832" cy="28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8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48937" y="1184512"/>
            <a:ext cx="2847579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s-E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05690" y="1051788"/>
            <a:ext cx="274434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E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21324" y="3573016"/>
            <a:ext cx="83597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sz="24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s-CO" sz="2400" dirty="0"/>
          </a:p>
          <a:p>
            <a:r>
              <a:rPr lang="es-ES" sz="2400" dirty="0"/>
              <a:t> </a:t>
            </a:r>
            <a:endParaRPr lang="es-CO" sz="2400" dirty="0"/>
          </a:p>
          <a:p>
            <a:pPr algn="just"/>
            <a:endParaRPr lang="es-CO" sz="2400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42907" y="1183754"/>
            <a:ext cx="8229600" cy="51975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800" dirty="0" smtClean="0"/>
              <a:t>    </a:t>
            </a:r>
            <a:r>
              <a:rPr lang="es-ES" sz="3900" dirty="0" smtClean="0"/>
              <a:t>CONCLUSIONES</a:t>
            </a:r>
          </a:p>
          <a:p>
            <a:pPr marL="0" indent="0">
              <a:buNone/>
            </a:pPr>
            <a:endParaRPr lang="es-ES" sz="2800" dirty="0" smtClean="0"/>
          </a:p>
          <a:p>
            <a:pPr lvl="0" algn="just"/>
            <a:r>
              <a:rPr lang="es-ES" sz="2600" dirty="0"/>
              <a:t>El diagnostico que se hizo al sistema </a:t>
            </a:r>
            <a:r>
              <a:rPr lang="es-ES" sz="2600" dirty="0" smtClean="0"/>
              <a:t>de control permitió observar las problemáticas que se presentan al emplear un sistema analógico.</a:t>
            </a:r>
            <a:endParaRPr lang="es-CO" sz="2600" dirty="0"/>
          </a:p>
          <a:p>
            <a:pPr marL="0" indent="0" algn="just">
              <a:buNone/>
            </a:pPr>
            <a:endParaRPr lang="es-CO" sz="2600" dirty="0"/>
          </a:p>
          <a:p>
            <a:pPr lvl="0" algn="just"/>
            <a:r>
              <a:rPr lang="es-ES" sz="2600" dirty="0"/>
              <a:t>El solucionar este problema trajo gran satisfacción a los que </a:t>
            </a:r>
            <a:r>
              <a:rPr lang="es-CO" sz="2600" dirty="0" smtClean="0"/>
              <a:t>usan estos equipos dado que da mayor fiabilidad y confianza a la hora de su utilización.</a:t>
            </a:r>
            <a:endParaRPr lang="es-CO" sz="2600" dirty="0"/>
          </a:p>
          <a:p>
            <a:pPr marL="0" indent="0">
              <a:buNone/>
            </a:pPr>
            <a:endParaRPr lang="es-CO" sz="2800" dirty="0"/>
          </a:p>
          <a:p>
            <a:pPr marL="0" lvl="0" indent="0">
              <a:buNone/>
            </a:pPr>
            <a:endParaRPr lang="es-CO" sz="2800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235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48937" y="1184512"/>
            <a:ext cx="2847579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s-E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05690" y="1051788"/>
            <a:ext cx="274434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E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21324" y="3573016"/>
            <a:ext cx="83597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sz="24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s-CO" sz="2400" dirty="0"/>
          </a:p>
          <a:p>
            <a:r>
              <a:rPr lang="es-ES" sz="2400" dirty="0"/>
              <a:t> </a:t>
            </a:r>
            <a:endParaRPr lang="es-CO" sz="2400" dirty="0"/>
          </a:p>
          <a:p>
            <a:pPr algn="just"/>
            <a:endParaRPr lang="es-CO" sz="2400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42907" y="1183754"/>
            <a:ext cx="8229600" cy="5197574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/>
              <a:t>Se puede ahora observar la temperatura en todo momento teniendo de esta manera un control mas cercano con el equipo.</a:t>
            </a:r>
          </a:p>
          <a:p>
            <a:pPr algn="just"/>
            <a:r>
              <a:rPr lang="es-CO" sz="2400" dirty="0" smtClean="0"/>
              <a:t>Para lograr esterilizar correctamente se requiere mantener una temperatura y una presión estable, y esto mejora si el control que se hace se vuelve mas preciso y estable.</a:t>
            </a:r>
            <a:endParaRPr lang="es-CO" sz="2400" dirty="0"/>
          </a:p>
          <a:p>
            <a:pPr marL="0" indent="0" algn="just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91998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48937" y="1184512"/>
            <a:ext cx="2847579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s-E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05690" y="1051788"/>
            <a:ext cx="274434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E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21324" y="3573016"/>
            <a:ext cx="83597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sz="24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s-CO" sz="2400" dirty="0"/>
          </a:p>
          <a:p>
            <a:r>
              <a:rPr lang="es-ES" sz="2400" dirty="0"/>
              <a:t> </a:t>
            </a:r>
            <a:endParaRPr lang="es-CO" sz="2400" dirty="0"/>
          </a:p>
          <a:p>
            <a:pPr algn="just"/>
            <a:endParaRPr lang="es-CO" sz="2400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42907" y="1183754"/>
            <a:ext cx="8229600" cy="51975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600" dirty="0"/>
              <a:t>RECOMENDACIONES</a:t>
            </a:r>
            <a:endParaRPr lang="es-CO" sz="3600" dirty="0"/>
          </a:p>
          <a:p>
            <a:pPr algn="just"/>
            <a:r>
              <a:rPr lang="es-CO" sz="2400" dirty="0" smtClean="0"/>
              <a:t>Revisar siempre que el equipo autoclave posea agua en su interior para operar.</a:t>
            </a:r>
            <a:endParaRPr lang="es-CO" sz="2400" dirty="0"/>
          </a:p>
          <a:p>
            <a:pPr algn="just"/>
            <a:r>
              <a:rPr lang="es-ES" sz="2400" dirty="0"/>
              <a:t>Se recomienda realizar el respectivo mantenimiento </a:t>
            </a:r>
            <a:r>
              <a:rPr lang="es-CO" sz="2400" dirty="0" smtClean="0"/>
              <a:t>preventivo </a:t>
            </a:r>
            <a:r>
              <a:rPr lang="es-CO" sz="2400" dirty="0" err="1" smtClean="0"/>
              <a:t>almenos</a:t>
            </a:r>
            <a:r>
              <a:rPr lang="es-CO" sz="2400" dirty="0" smtClean="0"/>
              <a:t> dos veces por año para verificar el correcto funcionamiento de los componentes.</a:t>
            </a:r>
            <a:endParaRPr lang="es-CO" sz="2400" dirty="0"/>
          </a:p>
          <a:p>
            <a:pPr algn="just"/>
            <a:r>
              <a:rPr lang="es-CO" sz="2400" dirty="0" smtClean="0"/>
              <a:t>Se recomienda tomar este proyecto como el paso </a:t>
            </a:r>
            <a:r>
              <a:rPr lang="es-CO" sz="2400" dirty="0" err="1" smtClean="0"/>
              <a:t>incial</a:t>
            </a:r>
            <a:r>
              <a:rPr lang="es-CO" sz="2400" dirty="0" smtClean="0"/>
              <a:t> para la automatización de los demás equipos </a:t>
            </a:r>
            <a:r>
              <a:rPr lang="es-CO" sz="2400" smtClean="0"/>
              <a:t>de laboratorio.</a:t>
            </a:r>
            <a:endParaRPr lang="es-CO" sz="2400" dirty="0"/>
          </a:p>
          <a:p>
            <a:pPr marL="0" indent="0" algn="just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08586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>
            <a:normAutofit/>
          </a:bodyPr>
          <a:lstStyle/>
          <a:p>
            <a:r>
              <a:rPr lang="es-CO" dirty="0" smtClean="0"/>
              <a:t>GRACIAS POR SU ATENCIÓN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5224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87067" y="2492896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s-ES" sz="3300" dirty="0" smtClean="0"/>
              <a:t/>
            </a:r>
            <a:br>
              <a:rPr lang="es-ES" sz="3300" dirty="0" smtClean="0"/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-1404664" y="620688"/>
            <a:ext cx="6804248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   </a:t>
            </a:r>
          </a:p>
          <a:p>
            <a:r>
              <a:rPr lang="es-ES" dirty="0"/>
              <a:t> </a:t>
            </a:r>
            <a:r>
              <a:rPr lang="es-ES" dirty="0" smtClean="0"/>
              <a:t>  </a:t>
            </a:r>
            <a:r>
              <a:rPr lang="es-ES" sz="4300" dirty="0" smtClean="0"/>
              <a:t>PRESENTACIÓN:</a:t>
            </a:r>
            <a:endParaRPr lang="es-CO" sz="4300" dirty="0"/>
          </a:p>
          <a:p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ES" sz="2400" dirty="0" smtClean="0"/>
          </a:p>
          <a:p>
            <a:pPr marL="0" indent="0" algn="just">
              <a:buNone/>
            </a:pPr>
            <a:r>
              <a:rPr lang="es-CO" sz="2800" dirty="0" smtClean="0"/>
              <a:t>En esta practica se realizo un control </a:t>
            </a:r>
            <a:r>
              <a:rPr lang="es-CO" sz="2800" dirty="0" smtClean="0"/>
              <a:t>automático </a:t>
            </a:r>
            <a:r>
              <a:rPr lang="es-CO" sz="2800" dirty="0" smtClean="0"/>
              <a:t>proporcional a las autoclaves del laboratorio permitiendo un control mas preciso y evitando posibles accidentes por fallas en los controles analógicos que poseían antes.</a:t>
            </a:r>
            <a:endParaRPr lang="es-CO" sz="2800" dirty="0"/>
          </a:p>
          <a:p>
            <a:pPr marL="0" indent="0" algn="just">
              <a:buNone/>
            </a:pPr>
            <a:endParaRPr lang="es-CO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492" y="4354816"/>
            <a:ext cx="3714750" cy="206692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483768" y="6517561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CONTROL ANTES DE LA PRACTICA SOCIAL.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2768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87067" y="2492896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s-ES" sz="3300" dirty="0" smtClean="0"/>
              <a:t/>
            </a:r>
            <a:br>
              <a:rPr lang="es-ES" sz="3300" dirty="0" smtClean="0"/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457200" y="1124744"/>
            <a:ext cx="4834880" cy="500141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s-ES" sz="2400" dirty="0" smtClean="0"/>
          </a:p>
          <a:p>
            <a:pPr marL="0" indent="0" algn="just">
              <a:buNone/>
            </a:pPr>
            <a:r>
              <a:rPr lang="es-ES" sz="2800" dirty="0"/>
              <a:t>Se buscó asesoría de expertos </a:t>
            </a:r>
            <a:r>
              <a:rPr lang="es-CO" sz="2800" dirty="0" smtClean="0"/>
              <a:t>para elegir los sensores mas adecuados, igualmente para la implementación se realizo varias consultas para elegir el chasis mas adecuado y definir correctamente la posición del sistema de control respecto de la autoclave, </a:t>
            </a:r>
            <a:r>
              <a:rPr lang="es-CO" sz="2800" dirty="0" err="1" smtClean="0"/>
              <a:t>ubicandola</a:t>
            </a:r>
            <a:r>
              <a:rPr lang="es-CO" sz="2800" dirty="0" smtClean="0"/>
              <a:t> donde la temperatura no afecte su funcionamiento.</a:t>
            </a:r>
            <a:endParaRPr lang="es-CO" sz="2800" dirty="0"/>
          </a:p>
          <a:p>
            <a:pPr marL="0" indent="0" algn="just">
              <a:buNone/>
            </a:pPr>
            <a:endParaRPr lang="es-CO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604962"/>
            <a:ext cx="32480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9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87067" y="2492896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s-ES" sz="3300" dirty="0" smtClean="0"/>
              <a:t/>
            </a:r>
            <a:br>
              <a:rPr lang="es-ES" sz="3300" dirty="0" smtClean="0"/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 smtClean="0"/>
              <a:t>La universidad Francisco de Paula Santander es una institución de educación superior, encargada de la formación de estudiantes en múltiples áreas del conocimiento.</a:t>
            </a:r>
            <a:endParaRPr lang="es-CO" sz="2800" dirty="0"/>
          </a:p>
          <a:p>
            <a:pPr marL="0" indent="0">
              <a:buNone/>
            </a:pPr>
            <a:endParaRPr lang="es-CO" sz="2400" dirty="0"/>
          </a:p>
          <a:p>
            <a:pPr marL="0" indent="0" algn="just">
              <a:buNone/>
            </a:pPr>
            <a:endParaRPr lang="es-ES" sz="2400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472277" y="969186"/>
            <a:ext cx="30505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/>
              <a:t>INSTITUCIÓN</a:t>
            </a:r>
            <a:r>
              <a:rPr lang="es-CO" sz="4000" dirty="0"/>
              <a:t>:</a:t>
            </a:r>
          </a:p>
        </p:txBody>
      </p:sp>
      <p:pic>
        <p:nvPicPr>
          <p:cNvPr id="2050" name="Picture 2" descr="Resultado de imagen para ufp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77" y="4005064"/>
            <a:ext cx="8144390" cy="239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58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87067" y="2492896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s-ES" sz="3300" dirty="0" smtClean="0"/>
              <a:t/>
            </a:r>
            <a:br>
              <a:rPr lang="es-ES" sz="3300" dirty="0" smtClean="0"/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>
            <a:normAutofit lnSpcReduction="10000"/>
          </a:bodyPr>
          <a:lstStyle/>
          <a:p>
            <a:pPr marL="0" lvl="1" indent="0" algn="just">
              <a:buNone/>
            </a:pPr>
            <a:r>
              <a:rPr lang="es-CO" dirty="0"/>
              <a:t>Ofrecer una formación integral mediante proyectos de docencia, investigación y extensión que respondan a la problemática agrícola, industrial y ambiental a nivel regional y binacional que sea sucesibles de ser mejorados desde la ingeniería biotecnológica y acorde a un desarrollo sostenible, con un currículo pertinente que favorezca la innovación, el emprendimiento y el desarrollo personal y ético de los egresados, asumiendo la cultura del mejoramiento continuo y de la calidad como parte de todos los procesos desarrollados en la institución.</a:t>
            </a:r>
            <a:endParaRPr lang="es-ES" sz="24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457200" y="1052736"/>
            <a:ext cx="19287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/>
              <a:t>MISIÓN: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122664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87067" y="2492896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s-ES" sz="3300" dirty="0" smtClean="0"/>
              <a:t/>
            </a:r>
            <a:br>
              <a:rPr lang="es-ES" sz="3300" dirty="0" smtClean="0"/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dirty="0"/>
              <a:t>El programa de Ingeniería Biotecnológica al 2017 será reconocido por su calidad académica, pertinencia y competitividad, posesionándose así como un programa líder en investigación y extensión que contribuye al desarrollo sostenible de la región y el país a través de los sistemas biotecnológicos.</a:t>
            </a:r>
            <a:endParaRPr lang="es-ES" sz="28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457200" y="1052736"/>
            <a:ext cx="17812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/>
              <a:t>V</a:t>
            </a:r>
            <a:r>
              <a:rPr lang="es-ES" sz="4000" dirty="0" smtClean="0"/>
              <a:t>ISIÓN</a:t>
            </a:r>
            <a:r>
              <a:rPr lang="es-ES" sz="4000" dirty="0"/>
              <a:t>: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83293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87067" y="2492896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s-ES" sz="3300" dirty="0" smtClean="0"/>
              <a:t/>
            </a:r>
            <a:br>
              <a:rPr lang="es-ES" sz="3300" dirty="0" smtClean="0"/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457200" y="1916832"/>
            <a:ext cx="8363272" cy="4525963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es-ES" sz="2800" dirty="0" smtClean="0"/>
              <a:t>DIAGNOSTICO INICIAL</a:t>
            </a:r>
          </a:p>
          <a:p>
            <a:pPr algn="just"/>
            <a:r>
              <a:rPr lang="es-ES" sz="2800" dirty="0" smtClean="0"/>
              <a:t>Pruebas de presión.</a:t>
            </a:r>
          </a:p>
          <a:p>
            <a:pPr algn="just"/>
            <a:r>
              <a:rPr lang="es-ES" sz="2800" dirty="0" smtClean="0"/>
              <a:t>Prueba de distribución de la temperatura.</a:t>
            </a:r>
          </a:p>
          <a:p>
            <a:pPr algn="just"/>
            <a:r>
              <a:rPr lang="es-ES" sz="2800" dirty="0" smtClean="0"/>
              <a:t>Capacitación acerca de su manejo.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6085" y="1078402"/>
            <a:ext cx="7335214" cy="750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s-E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ACTIVIDADES EJECUTADAS:</a:t>
            </a:r>
            <a:endParaRPr lang="es-CO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https://lh3.googleusercontent.com/bT2mE8UakQiew-nfJrfakjhj-Kn99hcJDktKFvGqIhmtgN85NjXYQWOLvqNv25CgTUq6PtZfWAnRFgWZ6NsdeqzEP5_x_Aj3-XNkmUPxuXwOk04R3ZZZaxq8UhIrRiZe3254tbvxyGCmt-kYax3LlP02TTDhsM8pIlQOUClS1G0-iHcQAHUqIQoSiJkbPAL_nJrgPrI_IhkHt1FE3pyh6zNWUOgvdlPtvGrS1-RhwEI6BR93h6GCLqBcueEdeXmyFDGphqOyQLH2FEyrFqB_pOtzym9iJFAj5dqZi3IDON6iMG1adop98E13RkMRCJd2Is_xscwtROTNPmTAaOSuHtYxj9WZs8XPoqe4RRyDHVzP-mW0Z_Jg5aO1gGfEZ3MhUnQ7nDdyJxUTopQFRDrNJ9wqpaOGUL2oa2TRbEzXtE_wKjClzhzGRBLMWBuMf6GYr8VyVksgbJV6G60VwNqrIbM47MHOuGvlw5gWUbhGevoCNC8jSFXLG4XB0SRMmZzqOzPPTKpwubtiN8VS3C6IbWLusz0P4Foo6q0OJw_8lE_5nISiAm16jJccZsupoi5i5CK5dmFZ8RyjjVZVw7GWCIAQgiSo5peccq5XZ-f4wA=w1046-h588-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4194584"/>
            <a:ext cx="2552433" cy="251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3.googleusercontent.com/fdGuBT8AuMJIq7dhIrvEDi-bZhnz3_hkRV8T6DNve_QxjigfXYZ5oWe_YKb12w8vkyXBSQRKAajv5bb3xf8xh89Afj1XJMzfvJ55EJnFMXNUvAINoMDQfzPEaMw7lNISY91Zqg7nCDB1pk_CRsrHZ5zzXnYuaws4jGkRm9C5elaNNqdE5xXgplwv0Td3zw5EohhvJ8DBs8d8mOY6_nyYv-1WdXEX0hu4q2B5kqiPjH2DnzgQYUvNvU0S81Q9UGlN6B78cp3KNZS2JItCUCVHXWEUE2wdiBjg7uIWpNc_HHbpNp91nXN7cE_v7a8aVW_cpuBQJs2xLUNksavEy0Jh41ozUEXE_Lef7Jr2AjSHNQBsX0cziLO6WNGoG9k1kP2GWxHSzcccYiP3I-qwh4PGQNQyqft4NbpmMxKdVO3QgcnwFpIfEjzgpbz7FSxVnLUA-sJOQc_ZFwfQJwVt3GJayYaO8-gFRgUU2AoYueBOBBGJo3WJOeeKcAcJl8r7Rcn4eyLtFbaSWq8GHRknZwcGRoFZsmsTiIa13k8OA1BuLbmzy-NjuCqo2_hI0BfgO5YxrIGlmr0MqY9pckhLdU7Vg7pXV_DmISZeWx4wJBXLxg=w1046-h588-n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077" y="4194583"/>
            <a:ext cx="4478323" cy="251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80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87067" y="2492896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s-ES" sz="3300" dirty="0" smtClean="0"/>
              <a:t/>
            </a:r>
            <a:br>
              <a:rPr lang="es-ES" sz="3300" dirty="0" smtClean="0"/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2" name="Rectángulo 1"/>
          <p:cNvSpPr/>
          <p:nvPr/>
        </p:nvSpPr>
        <p:spPr>
          <a:xfrm>
            <a:off x="3513119" y="1078402"/>
            <a:ext cx="441146" cy="71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s-E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514350" lvl="1" indent="-514350" algn="just">
              <a:buFont typeface="+mj-lt"/>
              <a:buAutoNum type="arabicParenR" startAt="2"/>
            </a:pPr>
            <a:r>
              <a:rPr lang="es-ES" dirty="0" smtClean="0"/>
              <a:t>BUSQUEDA DE SOLUCION</a:t>
            </a:r>
          </a:p>
          <a:p>
            <a:pPr marL="457200" lvl="1" indent="-457200" algn="just">
              <a:buFont typeface="Arial" panose="020B0604020202020204" pitchFamily="34" charset="0"/>
              <a:buChar char="•"/>
            </a:pPr>
            <a:r>
              <a:rPr lang="es-ES" dirty="0" smtClean="0"/>
              <a:t>Se procedió con el diseño del sistema de control.</a:t>
            </a:r>
          </a:p>
          <a:p>
            <a:pPr marL="457200" lvl="1" indent="-457200" algn="just">
              <a:buFont typeface="Arial" panose="020B0604020202020204" pitchFamily="34" charset="0"/>
              <a:buChar char="•"/>
            </a:pPr>
            <a:r>
              <a:rPr lang="es-ES" dirty="0" smtClean="0"/>
              <a:t>Se implemento con un arduino uno y una pantalla LCD el sistema de control.</a:t>
            </a:r>
          </a:p>
          <a:p>
            <a:pPr marL="457200" lvl="1" indent="-457200" algn="just">
              <a:buFont typeface="Arial" panose="020B0604020202020204" pitchFamily="34" charset="0"/>
              <a:buChar char="•"/>
            </a:pPr>
            <a:r>
              <a:rPr lang="es-ES" dirty="0" smtClean="0"/>
              <a:t>Se realizo la investigación acerca del mejor chasis para el sistema de control.</a:t>
            </a:r>
          </a:p>
          <a:p>
            <a:pPr marL="457200" lvl="1" indent="-457200" algn="just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457200" lvl="1" indent="-457200" algn="just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0" lvl="1" indent="0" algn="just">
              <a:buNone/>
            </a:pPr>
            <a:endParaRPr lang="es-ES" dirty="0"/>
          </a:p>
          <a:p>
            <a:pPr marL="0" lvl="1" indent="0" algn="just">
              <a:buNone/>
            </a:pPr>
            <a:endParaRPr lang="es-CO" sz="2800" dirty="0"/>
          </a:p>
          <a:p>
            <a:pPr marL="0" indent="0" algn="just">
              <a:buNone/>
            </a:pPr>
            <a:endParaRPr lang="es-CO" sz="2800" dirty="0"/>
          </a:p>
        </p:txBody>
      </p:sp>
      <p:pic>
        <p:nvPicPr>
          <p:cNvPr id="4098" name="Picture 2" descr="https://lh3.googleusercontent.com/ZWdQgkgeTpwCtkAqGRhoLvn3iUS7GCXISr91XItHnb5YdH55RDlpOdf8nl1Yo8E1ilRhwHrc5k-UViGR3WHsNw1iO2tLLKXIvD4yyCtrifgrakfTakB1KEdfPdmBuUJutzT_zcz8y7uAXhCXpwm94dmRQhoygh15dtblE9171IfPfeyAiRoQxJQrCjrzeWSehxvve4si9w4EPsGBZ7uTNP_FPXUTzVWXTb0eoJfTM0v0vePQz7oIGY806Y6Fiyd3bmsxuMh-3_QEQp7HOnhKtT8q9p1Cmr2KdUtJ1XAGn3tH7xX_i4FZkpFVHfwDElVIu9ZVqgiSFOQoT_Kb9WEL3dvYVCeyA1qOBexTSVDgZNqbrut683xMdKlq2hq0Lf6o9YJHTQb4n-wLQ_ZKjDzSZldnbr5p4usDvIcFKie80YiXlMZpzHG3gWM4yas1iUSo2YBWzOeOvSblx0Cks9DXzK43WjDiLKPTrajOFvWJ2mb7yIGO-cm0b6R9YTl3WfAtSwttXHsTvGNzSZjYH0jac9JusCdea4S56l2_lIHlimJ2i8Blysbackkkaz2OurbN9KyY7OXH33-LUmF7obib_Q3W2QPGq1XKLR4_NKXN1Q=w1046-h588-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458" y="4111460"/>
            <a:ext cx="4610621" cy="259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7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680</Words>
  <Application>Microsoft Office PowerPoint</Application>
  <PresentationFormat>Presentación en pantalla (4:3)</PresentationFormat>
  <Paragraphs>158</Paragraphs>
  <Slides>23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Tema de Office</vt:lpstr>
      <vt:lpstr>Presentación de PowerPoint</vt:lpstr>
      <vt:lpstr>   AUTOMATIZACION DE AUTOCLAVES PARA EL DEPARTAMENTO DE BIOLOGIA DE LA UNIVERSIDAD FRANCISCO DE PAULA SANTANDER </vt:lpstr>
      <vt:lpstr>  </vt:lpstr>
      <vt:lpstr>  </vt:lpstr>
      <vt:lpstr>  </vt:lpstr>
      <vt:lpstr>  </vt:lpstr>
      <vt:lpstr>  </vt:lpstr>
      <vt:lpstr>  </vt:lpstr>
      <vt:lpstr>  </vt:lpstr>
      <vt:lpstr>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ATENCIÓN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diseno</dc:creator>
  <cp:lastModifiedBy>Miguel angel Califa</cp:lastModifiedBy>
  <cp:revision>63</cp:revision>
  <dcterms:created xsi:type="dcterms:W3CDTF">2014-02-20T21:16:59Z</dcterms:created>
  <dcterms:modified xsi:type="dcterms:W3CDTF">2017-11-10T23:16:12Z</dcterms:modified>
</cp:coreProperties>
</file>