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>
      <p:cViewPr varScale="1">
        <p:scale>
          <a:sx n="110" d="100"/>
          <a:sy n="110" d="100"/>
        </p:scale>
        <p:origin x="1662" y="12"/>
      </p:cViewPr>
      <p:guideLst>
        <p:guide orient="horz" pos="211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CFF5-5B03-46D1-A158-67309A7BAA44}" type="datetimeFigureOut">
              <a:rPr lang="es-CO" smtClean="0"/>
              <a:t>3/11/2017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2148-C1C9-4939-A739-0135F71B8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9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E2148-C1C9-4939-A739-0135F71B8D0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1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09E5-BF7D-4899-A4F5-7AF6A2E3A19A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59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18C1-BEE3-46BF-96EE-7706A30F8113}" type="datetimeFigureOut">
              <a:rPr lang="es-CO" smtClean="0"/>
              <a:t>3/11/2017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00-FB68-4864-9583-1CDC310D9B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7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09E5-BF7D-4899-A4F5-7AF6A2E3A19A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3" y="0"/>
            <a:ext cx="9167793" cy="70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del Sistema embebido.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sultado de imagen para we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23086"/>
            <a:ext cx="6040114" cy="316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267744" y="5688412"/>
            <a:ext cx="4538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10. Sistema embebido empleado para el desarrollo.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Github.com/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mcauser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/Fritzing-Part-WeMos-D1-Mini</a:t>
            </a:r>
          </a:p>
        </p:txBody>
      </p:sp>
    </p:spTree>
    <p:extLst>
      <p:ext uri="{BB962C8B-B14F-4D97-AF65-F5344CB8AC3E}">
        <p14:creationId xmlns:p14="http://schemas.microsoft.com/office/powerpoint/2010/main" val="11486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798894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Aumento en la fiabilidad al momento de adquirir equipos para Prototipado 3D.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la eficiencia de la impresora 3D.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ayor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penetración en el mercado colombiano debido a la fiabilidad.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Reducción del precio de fabricación.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sultado de imagen para venta de impresoras 3d en el mundo estadi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7563"/>
            <a:ext cx="3119735" cy="21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220072" y="5546253"/>
            <a:ext cx="471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8. Éxito de las impresoras 3D en el mundo.</a:t>
            </a:r>
          </a:p>
          <a:p>
            <a:r>
              <a:rPr lang="es-CO" dirty="0" smtClean="0"/>
              <a:t>Fuente: eleconomista.com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6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monitorizar procesos, se da un aumento en la calidad del producto finalizado, una reducción en los costos de fabricación y un menor desperdicio de materia prima.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procesos de impresión 3D se convertirán en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eficientes dado que hay menos perdida de material y se puede controlar y observar remotamente el progreso de la impresión 3D.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también una reducción notable en los costos debido a que la impresora 3D puede generar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auto-diagnóstico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evite una parada de emergencia,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permitiendo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equipo un menor desgaste y una mayor vida útil.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5B9C5576-5F88-4AC9-918E-BA8FDA72F213}"/>
              </a:ext>
            </a:extLst>
          </p:cNvPr>
          <p:cNvSpPr txBox="1">
            <a:spLocks/>
          </p:cNvSpPr>
          <p:nvPr/>
        </p:nvSpPr>
        <p:spPr>
          <a:xfrm>
            <a:off x="827584" y="1956375"/>
            <a:ext cx="3608376" cy="16688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</a:p>
        </p:txBody>
      </p:sp>
      <p:pic>
        <p:nvPicPr>
          <p:cNvPr id="2050" name="Picture 2" descr="Resultado de imagen para preguntas">
            <a:extLst>
              <a:ext uri="{FF2B5EF4-FFF2-40B4-BE49-F238E27FC236}">
                <a16:creationId xmlns:a16="http://schemas.microsoft.com/office/drawing/2014/main" xmlns="" id="{D4300B0A-31E5-4EC0-B0EC-2C7EF4F3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0" y="3657642"/>
            <a:ext cx="2736304" cy="18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7DD37FD4-D4AA-495C-A20A-1143D8C48CC3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8064896" cy="16688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GRACIAS </a:t>
            </a:r>
            <a:r>
              <a:rPr lang="es-CO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 SU ATENCION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918B4F91-42E0-4DF3-8301-B459B39A9E19}"/>
              </a:ext>
            </a:extLst>
          </p:cNvPr>
          <p:cNvSpPr txBox="1">
            <a:spLocks/>
          </p:cNvSpPr>
          <p:nvPr/>
        </p:nvSpPr>
        <p:spPr>
          <a:xfrm>
            <a:off x="323528" y="1556792"/>
            <a:ext cx="8604956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E IMPLEMENTACION DE UN SISTEMA DE MONITOREO PARA LA IMPRESORA PRINTMATE3D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xmlns="" id="{269C70EB-BB5D-4946-BDBE-3D334B0A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56" y="3645024"/>
            <a:ext cx="2247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059832" y="6093295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1. Impresora Printmated3D </a:t>
            </a:r>
          </a:p>
          <a:p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printmate3d.com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>
            <a:extLst>
              <a:ext uri="{FF2B5EF4-FFF2-40B4-BE49-F238E27FC236}">
                <a16:creationId xmlns:a16="http://schemas.microsoft.com/office/drawing/2014/main" xmlns="" id="{A933F778-3795-4993-B0A7-B26179941EFC}"/>
              </a:ext>
            </a:extLst>
          </p:cNvPr>
          <p:cNvSpPr/>
          <p:nvPr/>
        </p:nvSpPr>
        <p:spPr>
          <a:xfrm>
            <a:off x="323528" y="764704"/>
            <a:ext cx="860495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SEMILLERO DE INVESTIGACIÓN Y DESARROLLO EN MICROELECTRÓNICA APLICADA SIDMA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FACULTAD DE INGENIERÍA </a:t>
            </a:r>
            <a:endParaRPr lang="es-CO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PONENTE</a:t>
            </a:r>
          </a:p>
          <a:p>
            <a:pPr algn="ctr">
              <a:lnSpc>
                <a:spcPct val="150000"/>
              </a:lnSpc>
            </a:pPr>
            <a:r>
              <a:rPr lang="es-CO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MIGUEL ANGEL CALIFA URQUIZA</a:t>
            </a: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COORDINADOR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s-CO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ING. SERGIO IVÁN QUINTERO AYALA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A916EBB2-162D-4BDF-A616-B3C594936A3B}"/>
              </a:ext>
            </a:extLst>
          </p:cNvPr>
          <p:cNvSpPr txBox="1">
            <a:spLocks/>
          </p:cNvSpPr>
          <p:nvPr/>
        </p:nvSpPr>
        <p:spPr>
          <a:xfrm>
            <a:off x="467545" y="908050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5397F1F4-508E-46D5-AC9B-67F04461E950}"/>
              </a:ext>
            </a:extLst>
          </p:cNvPr>
          <p:cNvSpPr/>
          <p:nvPr/>
        </p:nvSpPr>
        <p:spPr>
          <a:xfrm>
            <a:off x="287525" y="170080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monitorizar el proceso de impresión 3D es fundamental para mejorar la calidad del producto terminado, variables como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temperatura, humedad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corriente eléctrica,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alteran la calidad y el rendimiento del equipo.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3037143-18AB-43F4-BE47-BDF899A04F5C}"/>
              </a:ext>
            </a:extLst>
          </p:cNvPr>
          <p:cNvSpPr txBox="1"/>
          <p:nvPr/>
        </p:nvSpPr>
        <p:spPr>
          <a:xfrm>
            <a:off x="2051721" y="5725513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Figura 2</a:t>
            </a:r>
            <a:r>
              <a:rPr lang="es-CO" dirty="0" smtClean="0"/>
              <a:t>. </a:t>
            </a:r>
            <a:r>
              <a:rPr lang="es-CO" dirty="0"/>
              <a:t>Prototipado </a:t>
            </a:r>
            <a:r>
              <a:rPr lang="es-CO" dirty="0" smtClean="0"/>
              <a:t>empleando </a:t>
            </a:r>
            <a:r>
              <a:rPr lang="es-CO" dirty="0" smtClean="0"/>
              <a:t>impresión </a:t>
            </a:r>
            <a:r>
              <a:rPr lang="es-CO" dirty="0" smtClean="0"/>
              <a:t>3D.</a:t>
            </a:r>
          </a:p>
          <a:p>
            <a:r>
              <a:rPr lang="es-CO" dirty="0"/>
              <a:t>Fuente: printmate3d.com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rintmate3d.com/wp-content/gallery/09/dsc_78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7563"/>
            <a:ext cx="3712704" cy="24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DEL PROBLEMA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1795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 posible realizar un monitoreo remoto a una impresora 3d y tomar acciones correctivas en caso de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riesgo que puede paralizar el proceso en el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equipo?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580112" y="6381328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3781425" cy="2343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39752" y="53401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3. Curva característica de un sistema PID.</a:t>
            </a:r>
          </a:p>
          <a:p>
            <a:r>
              <a:rPr lang="es-CO" dirty="0" smtClean="0"/>
              <a:t>Fuente : Ingeniería de control moderno (</a:t>
            </a:r>
            <a:r>
              <a:rPr lang="es-CO" dirty="0" err="1" smtClean="0"/>
              <a:t>Hogata</a:t>
            </a:r>
            <a:r>
              <a:rPr lang="es-CO" dirty="0" smtClean="0"/>
              <a:t>, 2017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3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1795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aplicación móvil que permita el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monitoreo y control remoto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una impresora 3D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PRINTMATED3D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3200" dirty="0"/>
          </a:p>
        </p:txBody>
      </p:sp>
      <p:pic>
        <p:nvPicPr>
          <p:cNvPr id="2050" name="Picture 2" descr="Resultado de imagen para monitor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intmate 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54" y="2780928"/>
            <a:ext cx="4247183" cy="23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651654" y="5337212"/>
            <a:ext cx="424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4. Impresora 3D printmated3D, fuente: vistronica.com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Recopilar información acerca de sistemas embebidos, plataformas de desarrollo, programación web, calibración de equipos de impresión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Seleccionar las variables más relevantes a monitorear y seleccionar el mejor sistema de control, plataforma de desarrollo e interfaz de potencia.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el algoritmo de control, realizar la programación y ensamblar el sistema de monitoreo.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el funcionamiento del aplicativo WEB desde entornos locales (intranet) y entornos externos (internet), monitoreando todas las variables relevantes al momento de imprimir una pieza.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la publicación de resultados de la investigación.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80149"/>
              </p:ext>
            </p:extLst>
          </p:nvPr>
        </p:nvGraphicFramePr>
        <p:xfrm>
          <a:off x="467544" y="1700808"/>
          <a:ext cx="7776864" cy="28083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240671">
                  <a:extLst>
                    <a:ext uri="{9D8B030D-6E8A-4147-A177-3AD203B41FA5}">
                      <a16:colId xmlns:a16="http://schemas.microsoft.com/office/drawing/2014/main" xmlns="" val="2824879693"/>
                    </a:ext>
                  </a:extLst>
                </a:gridCol>
                <a:gridCol w="1533271">
                  <a:extLst>
                    <a:ext uri="{9D8B030D-6E8A-4147-A177-3AD203B41FA5}">
                      <a16:colId xmlns:a16="http://schemas.microsoft.com/office/drawing/2014/main" xmlns="" val="3602464478"/>
                    </a:ext>
                  </a:extLst>
                </a:gridCol>
                <a:gridCol w="2002922">
                  <a:extLst>
                    <a:ext uri="{9D8B030D-6E8A-4147-A177-3AD203B41FA5}">
                      <a16:colId xmlns:a16="http://schemas.microsoft.com/office/drawing/2014/main" xmlns="" val="2844421421"/>
                    </a:ext>
                  </a:extLst>
                </a:gridCol>
              </a:tblGrid>
              <a:tr h="3901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SENSORES DISPONIBLES EN EL MERCADO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9594588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SENSOR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PINOUT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RANGO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76593142"/>
                  </a:ext>
                </a:extLst>
              </a:tr>
              <a:tr h="3901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LM35 ,  sensor analogo de temperatura</a:t>
                      </a:r>
                      <a:endParaRPr lang="pt-BR" sz="1600" b="1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Vin, Vout, GND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-55 °C hasta 150 °C</a:t>
                      </a:r>
                      <a:endParaRPr lang="es-CO" sz="1600" b="0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8622020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MAX6675, Termocupla tipo K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SPI, INPUT SENSOR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 °C hasta 150 °C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784430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HTU21D-F, Sensor infrarojo de temperatura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I2C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-30° C y 90° C.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80489456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NTC 3950, Termistor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R1, R2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-20° C y 120° C.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5804653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DHT11, Sensor de temperatura y humedad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VCC, GND, DATA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-40°C a 80 °C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036050"/>
                  </a:ext>
                </a:extLst>
              </a:tr>
            </a:tbl>
          </a:graphicData>
        </a:graphic>
      </p:graphicFrame>
      <p:pic>
        <p:nvPicPr>
          <p:cNvPr id="3074" name="Picture 2" descr="1451806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45" y="4597963"/>
            <a:ext cx="1033363" cy="10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539594" y="563132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Figura 7, Sensor DHT11</a:t>
            </a:r>
          </a:p>
          <a:p>
            <a:r>
              <a:rPr lang="es-CO" sz="1400" dirty="0" smtClean="0"/>
              <a:t>Fuente: Adafruit.com</a:t>
            </a:r>
            <a:endParaRPr lang="es-CO" sz="1400" dirty="0"/>
          </a:p>
        </p:txBody>
      </p:sp>
      <p:pic>
        <p:nvPicPr>
          <p:cNvPr id="3078" name="Picture 6" descr="https://ae01.alicdn.com/kf/HTB1wqnCHXXXXXadapXXq6xXFXXXO/10-unids-100-K-ohm-NTC-Termistores-3950-para-Impresora-3D-Reprap-Me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63560"/>
            <a:ext cx="1175795" cy="117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163855" y="5631462"/>
            <a:ext cx="208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Figura 5. Sensor NTC 3950</a:t>
            </a:r>
          </a:p>
          <a:p>
            <a:r>
              <a:rPr lang="es-CO" sz="1400" dirty="0" smtClean="0"/>
              <a:t>Fuente: Aliexpress.com</a:t>
            </a:r>
            <a:endParaRPr lang="es-CO" sz="1400" dirty="0"/>
          </a:p>
        </p:txBody>
      </p:sp>
      <p:pic>
        <p:nvPicPr>
          <p:cNvPr id="3080" name="Picture 8" descr="Resultado de imagen para sensor sin contacto de temperatu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73" y="4664275"/>
            <a:ext cx="900738" cy="9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256391" y="5631326"/>
            <a:ext cx="226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Figura 6. Sensor HTU21D-F</a:t>
            </a:r>
          </a:p>
          <a:p>
            <a:r>
              <a:rPr lang="es-CO" sz="1400" dirty="0" smtClean="0"/>
              <a:t>Fuente: dualelectronica.com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377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xmlns="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xmlns="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causas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frecuentes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las cuales se puede detener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impresión en curso son:</a:t>
            </a:r>
          </a:p>
          <a:p>
            <a:pPr lvl="0"/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Errores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precalentado, la temperatura varia notablemente.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material.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Sobrecalentamiento.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Extrusor obstruido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Fallas en nivelación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i2.wp.com/www.leon-3d.es/wp-content/uploads/2015/12/7.jpg?w=10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35" y="4221088"/>
            <a:ext cx="2126158" cy="14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6.jpg (1080×72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23292"/>
            <a:ext cx="2151386" cy="143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480872" y="5752650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8 Piezas impresas con “hilos”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león-3d.com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96136" y="5728382"/>
            <a:ext cx="236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9.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Sobrecalentamiento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león-3d.es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667</Words>
  <Application>Microsoft Office PowerPoint</Application>
  <PresentationFormat>Presentación en pantalla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investigacion</cp:lastModifiedBy>
  <cp:revision>30</cp:revision>
  <dcterms:created xsi:type="dcterms:W3CDTF">2017-09-25T16:13:58Z</dcterms:created>
  <dcterms:modified xsi:type="dcterms:W3CDTF">2017-11-03T21:29:29Z</dcterms:modified>
</cp:coreProperties>
</file>