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4"/>
    <p:sldMasterId id="2147483823" r:id="rId5"/>
    <p:sldMasterId id="2147483827" r:id="rId6"/>
    <p:sldMasterId id="2147483822" r:id="rId7"/>
    <p:sldMasterId id="2147483857" r:id="rId8"/>
    <p:sldMasterId id="2147483871" r:id="rId9"/>
    <p:sldMasterId id="2147483873" r:id="rId10"/>
    <p:sldMasterId id="2147483848" r:id="rId11"/>
    <p:sldMasterId id="2147483867" r:id="rId12"/>
    <p:sldMasterId id="2147483853" r:id="rId13"/>
    <p:sldMasterId id="2147483869" r:id="rId14"/>
  </p:sldMasterIdLst>
  <p:notesMasterIdLst>
    <p:notesMasterId r:id="rId18"/>
  </p:notesMasterIdLst>
  <p:handoutMasterIdLst>
    <p:handoutMasterId r:id="rId19"/>
  </p:handoutMasterIdLst>
  <p:sldIdLst>
    <p:sldId id="2142533015" r:id="rId15"/>
    <p:sldId id="2142533007" r:id="rId16"/>
    <p:sldId id="2142533016" r:id="rId17"/>
  </p:sldIdLst>
  <p:sldSz cx="9144000" cy="5143500" type="screen16x9"/>
  <p:notesSz cx="20104100" cy="11315700"/>
  <p:defaultTextStyle>
    <a:defPPr>
      <a:defRPr lang="en-US"/>
    </a:defPPr>
    <a:lvl1pPr marL="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7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4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18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09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86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3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09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182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anti Mukul" initials="AM" lastIdx="134" clrIdx="0">
    <p:extLst>
      <p:ext uri="{19B8F6BF-5375-455C-9EA6-DF929625EA0E}">
        <p15:presenceInfo xmlns:p15="http://schemas.microsoft.com/office/powerpoint/2012/main" userId="S::1561747@TCS.com::b915b143-710a-4e7a-a06a-915d3c266981" providerId="AD"/>
      </p:ext>
    </p:extLst>
  </p:cmAuthor>
  <p:cmAuthor id="2" name="Kapil  Krishnan" initials="KK" lastIdx="81" clrIdx="1">
    <p:extLst>
      <p:ext uri="{19B8F6BF-5375-455C-9EA6-DF929625EA0E}">
        <p15:presenceInfo xmlns:p15="http://schemas.microsoft.com/office/powerpoint/2012/main" userId="S::571206@TCS.com::f34fbc68-f4bd-41fd-a210-a6e9abee1cae" providerId="AD"/>
      </p:ext>
    </p:extLst>
  </p:cmAuthor>
  <p:cmAuthor id="3" name="Milind" initials="M" lastIdx="1" clrIdx="2">
    <p:extLst>
      <p:ext uri="{19B8F6BF-5375-455C-9EA6-DF929625EA0E}">
        <p15:presenceInfo xmlns:p15="http://schemas.microsoft.com/office/powerpoint/2012/main" userId="S::106465@TCS.com::6f0e4f12-3889-446c-9da4-4330ec04817d" providerId="AD"/>
      </p:ext>
    </p:extLst>
  </p:cmAuthor>
  <p:cmAuthor id="4" name="Sreenivasa Chakravarti" initials="SC" lastIdx="7" clrIdx="3">
    <p:extLst>
      <p:ext uri="{19B8F6BF-5375-455C-9EA6-DF929625EA0E}">
        <p15:presenceInfo xmlns:p15="http://schemas.microsoft.com/office/powerpoint/2012/main" userId="S::132743@TCS.com::aa4a9113-4e87-47be-963d-67c84a2112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4C4"/>
    <a:srgbClr val="1E2323"/>
    <a:srgbClr val="C1FFE0"/>
    <a:srgbClr val="FFB200"/>
    <a:srgbClr val="FFDBC9"/>
    <a:srgbClr val="A9F1EE"/>
    <a:srgbClr val="8FFFC7"/>
    <a:srgbClr val="FF93A8"/>
    <a:srgbClr val="FFE1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0215A-008F-48AC-8B46-023571BD0103}" v="65" dt="2024-07-31T04:10:58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 Trujillo Alvarez" userId="f157b45e-f4a6-44c9-a69a-d742cdd8f515" providerId="ADAL" clId="{45D0215A-008F-48AC-8B46-023571BD0103}"/>
    <pc:docChg chg="undo custSel addSld delSld modSld sldOrd">
      <pc:chgData name="Catalina Trujillo Alvarez" userId="f157b45e-f4a6-44c9-a69a-d742cdd8f515" providerId="ADAL" clId="{45D0215A-008F-48AC-8B46-023571BD0103}" dt="2024-07-31T04:13:39.830" v="595" actId="20577"/>
      <pc:docMkLst>
        <pc:docMk/>
      </pc:docMkLst>
      <pc:sldChg chg="del">
        <pc:chgData name="Catalina Trujillo Alvarez" userId="f157b45e-f4a6-44c9-a69a-d742cdd8f515" providerId="ADAL" clId="{45D0215A-008F-48AC-8B46-023571BD0103}" dt="2024-07-31T03:00:58.746" v="11" actId="47"/>
        <pc:sldMkLst>
          <pc:docMk/>
          <pc:sldMk cId="2706618709" sldId="284"/>
        </pc:sldMkLst>
      </pc:sldChg>
      <pc:sldChg chg="del">
        <pc:chgData name="Catalina Trujillo Alvarez" userId="f157b45e-f4a6-44c9-a69a-d742cdd8f515" providerId="ADAL" clId="{45D0215A-008F-48AC-8B46-023571BD0103}" dt="2024-07-31T03:01:07.163" v="15" actId="47"/>
        <pc:sldMkLst>
          <pc:docMk/>
          <pc:sldMk cId="54751402" sldId="285"/>
        </pc:sldMkLst>
      </pc:sldChg>
      <pc:sldChg chg="modSp del mod">
        <pc:chgData name="Catalina Trujillo Alvarez" userId="f157b45e-f4a6-44c9-a69a-d742cdd8f515" providerId="ADAL" clId="{45D0215A-008F-48AC-8B46-023571BD0103}" dt="2024-07-31T04:13:30.366" v="594" actId="47"/>
        <pc:sldMkLst>
          <pc:docMk/>
          <pc:sldMk cId="493151130" sldId="293"/>
        </pc:sldMkLst>
        <pc:spChg chg="mod">
          <ac:chgData name="Catalina Trujillo Alvarez" userId="f157b45e-f4a6-44c9-a69a-d742cdd8f515" providerId="ADAL" clId="{45D0215A-008F-48AC-8B46-023571BD0103}" dt="2024-07-31T03:27:20.646" v="165" actId="20577"/>
          <ac:spMkLst>
            <pc:docMk/>
            <pc:sldMk cId="493151130" sldId="293"/>
            <ac:spMk id="2" creationId="{5C484A9E-4B4F-4D99-8A7D-15FBABE4D485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9" creationId="{318BB416-6C9E-497A-8D9B-7B2E2753DCD1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0" creationId="{ED050526-BA85-4E6E-8E94-C474ED217A13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2" creationId="{8A415632-CC7D-463B-AA54-874D856C080E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3" creationId="{D069CD4F-73A4-47E2-AB30-67AEC9200B5C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7" creationId="{5DA5EF42-3676-4D42-8373-39A4EDCEB055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8" creationId="{483F8FD6-9B76-4EEE-96F4-BFB8E67D4D6F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29" creationId="{71230579-CB9B-44B6-9BFE-6F632119E21A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30" creationId="{5E1745FC-1EED-48B6-BDF6-23EA88129264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31" creationId="{047F4332-FF61-46C9-9028-A779B031AFCE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32" creationId="{E71CDF1E-2B90-4491-9E68-41E0FCFFAABE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55" creationId="{4CE42A2D-62E5-4FF8-9379-3C6EF2E6EA1C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56" creationId="{7E9D71A0-2058-4AA0-AE62-702A69870410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57" creationId="{818228B3-0299-4AED-B089-EB213DA1AD9D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58" creationId="{F314CC12-F79D-49CD-BE23-3C000BCE65A7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80" creationId="{9FD22BF7-FA2F-4235-A660-BF94F6CFC44D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81" creationId="{40E17656-F675-49A5-805E-31E99A4166CA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87" creationId="{021F6DBA-9BF5-4A18-A6F0-F5F9F60C26C6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88" creationId="{FE24835F-745A-4CA2-8CE3-2CE20130FF30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92" creationId="{890D9231-2744-4E4A-BE56-7D63A4127465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93" creationId="{888EDBFB-9D64-498D-8597-EFC185166896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94" creationId="{6C8F696B-B836-4602-99BD-0691D8AA4C12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09" creationId="{AA3EFA26-86C1-4A3E-9372-9323F16A3A3F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13" creationId="{AAEB7876-DBC6-45F3-A5D0-8DA495AE072C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16" creationId="{5585C640-8C83-4289-8185-93C8C0B13A88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23" creationId="{6291B963-4E21-40AC-994A-23BF563D62A2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28" creationId="{7DBA0CFD-3745-429C-B41B-46480CEFE544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30" creationId="{394A1420-137D-4510-B513-71CDAD7A1E68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34" creationId="{7A3C4D42-27E3-4760-A838-CC2B329D9EE7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36" creationId="{D9E1593B-BE38-4841-BFEB-545C74465299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58" creationId="{6D628448-EE64-4CEE-B2CA-6F96D7077F1F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59" creationId="{A8B18E94-A565-42A6-9D5B-7C0C42FF47B4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60" creationId="{C20C647F-BB43-4FF1-AF59-85245E57EFF6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61" creationId="{B88B6EB5-9329-43E5-A00E-F34292819669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62" creationId="{EA690F65-0E88-48B5-B0F4-A43C52CE84DD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75" creationId="{0891A0BF-E27D-4719-BA8D-3D87CB03A530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77" creationId="{A06856B2-C9BC-4175-AEE2-E0E5021DED62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78" creationId="{E8A5B80A-20EA-44E2-88D1-7AB6A770C4BE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81" creationId="{178261F4-C00F-4821-A4CF-4747263829D7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83" creationId="{BF9853A5-01E1-4D82-9B62-2262A9766918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86" creationId="{72336858-2718-4783-AEBF-67711026905F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187" creationId="{05A9A4B2-39F1-4690-A4C0-481A689FFA28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252" creationId="{43170350-C43C-4E10-8749-15A3CB0839FD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273" creationId="{7715F757-E5B6-42D2-B425-6FC89DA503F8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3101" creationId="{BEE96C86-BDCC-439E-B584-BF5F542F1CDA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3102" creationId="{5C97C278-7624-48BC-9DFC-17990B1AE6A1}"/>
          </ac:spMkLst>
        </pc:spChg>
        <pc:spChg chg="mod">
          <ac:chgData name="Catalina Trujillo Alvarez" userId="f157b45e-f4a6-44c9-a69a-d742cdd8f515" providerId="ADAL" clId="{45D0215A-008F-48AC-8B46-023571BD0103}" dt="2024-07-31T03:47:05.829" v="306" actId="1076"/>
          <ac:spMkLst>
            <pc:docMk/>
            <pc:sldMk cId="493151130" sldId="293"/>
            <ac:spMk id="3103" creationId="{89832625-4773-4C47-A22D-9F649880D2FC}"/>
          </ac:spMkLst>
        </pc:s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3" creationId="{DA810E2F-FAF6-4C33-9F6B-8EDC6BDC5302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1" creationId="{D6D67D4E-0769-4028-8AD4-2677FD1CA321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4" creationId="{2EC58116-D366-4C0B-8AB0-D8345F96B35A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6" creationId="{EF67C8ED-6A1E-49BA-BF35-594C95F693CE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9" creationId="{98BD941D-24B9-41E4-9D7C-1582E24FEFBE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27" creationId="{ABFAD446-7F50-4112-BB00-D6349C53E4BF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54" creationId="{F0C118A5-8B0B-4D31-B407-999AB6D80CBA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85" creationId="{8670816D-6573-4504-ACB5-3AB2DE9A994B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15" creationId="{395DE328-BD7E-4873-879C-EF56C31CA053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24" creationId="{E67561D3-EA4B-45E4-8FD0-DA9A7F38BA64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26" creationId="{923381C7-E0B1-4184-9EF9-56941859FD55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27" creationId="{40A8EA4A-4A9E-4EFE-8DE0-A4766A6CF881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32" creationId="{CE1FBE97-03F1-4157-A5D1-83826CB24067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33" creationId="{77565239-0E93-4D29-A0BB-D8349C25696F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156" creationId="{F2C2B824-A456-4929-AD12-D849F1C4E606}"/>
          </ac:grpSpMkLst>
        </pc:grpChg>
        <pc:grpChg chg="mod">
          <ac:chgData name="Catalina Trujillo Alvarez" userId="f157b45e-f4a6-44c9-a69a-d742cdd8f515" providerId="ADAL" clId="{45D0215A-008F-48AC-8B46-023571BD0103}" dt="2024-07-31T03:47:05.829" v="306" actId="1076"/>
          <ac:grpSpMkLst>
            <pc:docMk/>
            <pc:sldMk cId="493151130" sldId="293"/>
            <ac:grpSpMk id="3099" creationId="{900D931C-C828-45B0-A5EB-C8160C38D0B0}"/>
          </ac:grpSpMkLst>
        </pc:grpChg>
        <pc:picChg chg="mod">
          <ac:chgData name="Catalina Trujillo Alvarez" userId="f157b45e-f4a6-44c9-a69a-d742cdd8f515" providerId="ADAL" clId="{45D0215A-008F-48AC-8B46-023571BD0103}" dt="2024-07-31T03:47:05.829" v="306" actId="1076"/>
          <ac:picMkLst>
            <pc:docMk/>
            <pc:sldMk cId="493151130" sldId="293"/>
            <ac:picMk id="3090" creationId="{FDD15075-FD55-4427-8156-46195011A935}"/>
          </ac:picMkLst>
        </pc:pic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5" creationId="{255157D4-ACF9-4975-A32D-0B7D70355A69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6" creationId="{CA56285F-F5D2-404C-B4F2-95E57E324756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7" creationId="{AB5F4DEF-5AD3-49C5-BAAD-3AD3FEEF9808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82" creationId="{E468E4D6-66C4-45DF-BF80-DFDDC2D3BBE2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84" creationId="{F986B29D-2534-4FAE-A0CF-6F93AAD68592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104" creationId="{21C22F1F-8449-483B-B021-AE4555673D40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111" creationId="{DCAB186D-E06F-43B1-B013-A3D515F51DB8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131" creationId="{07F5409E-F46B-40F4-A32F-52CE38F54B37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137" creationId="{4C48B3F1-776A-4A4E-8194-FEBBB0750827}"/>
          </ac:cxnSpMkLst>
        </pc:cxnChg>
        <pc:cxnChg chg="mod">
          <ac:chgData name="Catalina Trujillo Alvarez" userId="f157b45e-f4a6-44c9-a69a-d742cdd8f515" providerId="ADAL" clId="{45D0215A-008F-48AC-8B46-023571BD0103}" dt="2024-07-31T03:47:05.829" v="306" actId="1076"/>
          <ac:cxnSpMkLst>
            <pc:docMk/>
            <pc:sldMk cId="493151130" sldId="293"/>
            <ac:cxnSpMk id="179" creationId="{5C4A3ECA-AA7A-4D98-AEC2-AAEE0FAC0955}"/>
          </ac:cxnSpMkLst>
        </pc:cxnChg>
      </pc:sldChg>
      <pc:sldChg chg="del">
        <pc:chgData name="Catalina Trujillo Alvarez" userId="f157b45e-f4a6-44c9-a69a-d742cdd8f515" providerId="ADAL" clId="{45D0215A-008F-48AC-8B46-023571BD0103}" dt="2024-07-31T03:00:28.974" v="0" actId="47"/>
        <pc:sldMkLst>
          <pc:docMk/>
          <pc:sldMk cId="572474868" sldId="2142532992"/>
        </pc:sldMkLst>
      </pc:sldChg>
      <pc:sldChg chg="del">
        <pc:chgData name="Catalina Trujillo Alvarez" userId="f157b45e-f4a6-44c9-a69a-d742cdd8f515" providerId="ADAL" clId="{45D0215A-008F-48AC-8B46-023571BD0103}" dt="2024-07-31T03:00:32.410" v="3" actId="47"/>
        <pc:sldMkLst>
          <pc:docMk/>
          <pc:sldMk cId="816535323" sldId="2142533006"/>
        </pc:sldMkLst>
      </pc:sldChg>
      <pc:sldChg chg="addSp delSp modSp mod ord">
        <pc:chgData name="Catalina Trujillo Alvarez" userId="f157b45e-f4a6-44c9-a69a-d742cdd8f515" providerId="ADAL" clId="{45D0215A-008F-48AC-8B46-023571BD0103}" dt="2024-07-31T03:26:54.448" v="132"/>
        <pc:sldMkLst>
          <pc:docMk/>
          <pc:sldMk cId="2795239622" sldId="2142533007"/>
        </pc:sldMkLst>
        <pc:spChg chg="del mod">
          <ac:chgData name="Catalina Trujillo Alvarez" userId="f157b45e-f4a6-44c9-a69a-d742cdd8f515" providerId="ADAL" clId="{45D0215A-008F-48AC-8B46-023571BD0103}" dt="2024-07-31T03:17:28.988" v="96" actId="478"/>
          <ac:spMkLst>
            <pc:docMk/>
            <pc:sldMk cId="2795239622" sldId="2142533007"/>
            <ac:spMk id="2" creationId="{F8321CEF-203E-F398-FC84-15573E595A24}"/>
          </ac:spMkLst>
        </pc:spChg>
        <pc:spChg chg="mod">
          <ac:chgData name="Catalina Trujillo Alvarez" userId="f157b45e-f4a6-44c9-a69a-d742cdd8f515" providerId="ADAL" clId="{45D0215A-008F-48AC-8B46-023571BD0103}" dt="2024-07-31T03:06:44.091" v="53" actId="14100"/>
          <ac:spMkLst>
            <pc:docMk/>
            <pc:sldMk cId="2795239622" sldId="2142533007"/>
            <ac:spMk id="8" creationId="{56A86237-5B63-560A-222A-E8CA8F46E449}"/>
          </ac:spMkLst>
        </pc:spChg>
        <pc:graphicFrameChg chg="add mod">
          <ac:chgData name="Catalina Trujillo Alvarez" userId="f157b45e-f4a6-44c9-a69a-d742cdd8f515" providerId="ADAL" clId="{45D0215A-008F-48AC-8B46-023571BD0103}" dt="2024-07-31T03:17:39.257" v="97" actId="1076"/>
          <ac:graphicFrameMkLst>
            <pc:docMk/>
            <pc:sldMk cId="2795239622" sldId="2142533007"/>
            <ac:graphicFrameMk id="4" creationId="{FC0A84B2-BD6F-AB90-60C9-8F321F805DD3}"/>
          </ac:graphicFrameMkLst>
        </pc:graphicFrameChg>
        <pc:graphicFrameChg chg="del">
          <ac:chgData name="Catalina Trujillo Alvarez" userId="f157b45e-f4a6-44c9-a69a-d742cdd8f515" providerId="ADAL" clId="{45D0215A-008F-48AC-8B46-023571BD0103}" dt="2024-07-31T03:05:49.625" v="20" actId="478"/>
          <ac:graphicFrameMkLst>
            <pc:docMk/>
            <pc:sldMk cId="2795239622" sldId="2142533007"/>
            <ac:graphicFrameMk id="5" creationId="{F8887C01-C8F3-6F3A-01AE-50193035B687}"/>
          </ac:graphicFrameMkLst>
        </pc:graphicFrameChg>
        <pc:graphicFrameChg chg="del">
          <ac:chgData name="Catalina Trujillo Alvarez" userId="f157b45e-f4a6-44c9-a69a-d742cdd8f515" providerId="ADAL" clId="{45D0215A-008F-48AC-8B46-023571BD0103}" dt="2024-07-31T03:05:21.720" v="16" actId="478"/>
          <ac:graphicFrameMkLst>
            <pc:docMk/>
            <pc:sldMk cId="2795239622" sldId="2142533007"/>
            <ac:graphicFrameMk id="6" creationId="{397A1682-EB46-7A1D-3B77-8EB51C4FAC1F}"/>
          </ac:graphicFrameMkLst>
        </pc:graphicFrameChg>
        <pc:graphicFrameChg chg="add mod">
          <ac:chgData name="Catalina Trujillo Alvarez" userId="f157b45e-f4a6-44c9-a69a-d742cdd8f515" providerId="ADAL" clId="{45D0215A-008F-48AC-8B46-023571BD0103}" dt="2024-07-31T03:26:27.617" v="128" actId="478"/>
          <ac:graphicFrameMkLst>
            <pc:docMk/>
            <pc:sldMk cId="2795239622" sldId="2142533007"/>
            <ac:graphicFrameMk id="11" creationId="{7C4EAF3C-57A1-02EA-20D4-3B840E95A597}"/>
          </ac:graphicFrameMkLst>
        </pc:graphicFrameChg>
        <pc:graphicFrameChg chg="add mod">
          <ac:chgData name="Catalina Trujillo Alvarez" userId="f157b45e-f4a6-44c9-a69a-d742cdd8f515" providerId="ADAL" clId="{45D0215A-008F-48AC-8B46-023571BD0103}" dt="2024-07-31T03:26:25.173" v="127" actId="478"/>
          <ac:graphicFrameMkLst>
            <pc:docMk/>
            <pc:sldMk cId="2795239622" sldId="2142533007"/>
            <ac:graphicFrameMk id="12" creationId="{9748CF5F-4795-D884-ABEF-53A6F1CAEF07}"/>
          </ac:graphicFrameMkLst>
        </pc:graphicFrameChg>
        <pc:graphicFrameChg chg="add mod">
          <ac:chgData name="Catalina Trujillo Alvarez" userId="f157b45e-f4a6-44c9-a69a-d742cdd8f515" providerId="ADAL" clId="{45D0215A-008F-48AC-8B46-023571BD0103}" dt="2024-07-31T03:17:24.291" v="95" actId="1076"/>
          <ac:graphicFrameMkLst>
            <pc:docMk/>
            <pc:sldMk cId="2795239622" sldId="2142533007"/>
            <ac:graphicFrameMk id="13" creationId="{C81A018F-C5F8-92C4-AA06-29E830DD8016}"/>
          </ac:graphicFrameMkLst>
        </pc:graphicFrameChg>
        <pc:graphicFrameChg chg="add del mod">
          <ac:chgData name="Catalina Trujillo Alvarez" userId="f157b45e-f4a6-44c9-a69a-d742cdd8f515" providerId="ADAL" clId="{45D0215A-008F-48AC-8B46-023571BD0103}" dt="2024-07-31T03:24:50.157" v="100" actId="478"/>
          <ac:graphicFrameMkLst>
            <pc:docMk/>
            <pc:sldMk cId="2795239622" sldId="2142533007"/>
            <ac:graphicFrameMk id="14" creationId="{6C6B2631-744B-6894-6DAE-852730586CA7}"/>
          </ac:graphicFrameMkLst>
        </pc:graphicFrameChg>
        <pc:graphicFrameChg chg="add mod">
          <ac:chgData name="Catalina Trujillo Alvarez" userId="f157b45e-f4a6-44c9-a69a-d742cdd8f515" providerId="ADAL" clId="{45D0215A-008F-48AC-8B46-023571BD0103}" dt="2024-07-31T03:24:59.280" v="102" actId="1076"/>
          <ac:graphicFrameMkLst>
            <pc:docMk/>
            <pc:sldMk cId="2795239622" sldId="2142533007"/>
            <ac:graphicFrameMk id="15" creationId="{9551298F-D5C1-3868-B110-AD0526C849B6}"/>
          </ac:graphicFrameMkLst>
        </pc:graphicFrameChg>
        <pc:graphicFrameChg chg="add mod modGraphic">
          <ac:chgData name="Catalina Trujillo Alvarez" userId="f157b45e-f4a6-44c9-a69a-d742cdd8f515" providerId="ADAL" clId="{45D0215A-008F-48AC-8B46-023571BD0103}" dt="2024-07-31T03:26:48.530" v="130" actId="1076"/>
          <ac:graphicFrameMkLst>
            <pc:docMk/>
            <pc:sldMk cId="2795239622" sldId="2142533007"/>
            <ac:graphicFrameMk id="16" creationId="{357BF869-3540-B38A-D54A-22555475E734}"/>
          </ac:graphicFrameMkLst>
        </pc:graphicFrameChg>
        <pc:cxnChg chg="add mod">
          <ac:chgData name="Catalina Trujillo Alvarez" userId="f157b45e-f4a6-44c9-a69a-d742cdd8f515" providerId="ADAL" clId="{45D0215A-008F-48AC-8B46-023571BD0103}" dt="2024-07-31T03:06:40.040" v="52" actId="1076"/>
          <ac:cxnSpMkLst>
            <pc:docMk/>
            <pc:sldMk cId="2795239622" sldId="2142533007"/>
            <ac:cxnSpMk id="7" creationId="{B43C678E-A383-4738-1A6A-B482EA0FCEFC}"/>
          </ac:cxnSpMkLst>
        </pc:cxnChg>
        <pc:cxnChg chg="add mod">
          <ac:chgData name="Catalina Trujillo Alvarez" userId="f157b45e-f4a6-44c9-a69a-d742cdd8f515" providerId="ADAL" clId="{45D0215A-008F-48AC-8B46-023571BD0103}" dt="2024-07-31T03:12:02.022" v="60"/>
          <ac:cxnSpMkLst>
            <pc:docMk/>
            <pc:sldMk cId="2795239622" sldId="2142533007"/>
            <ac:cxnSpMk id="10" creationId="{308085C5-FBC7-5752-9EBF-5B41967CEF4B}"/>
          </ac:cxnSpMkLst>
        </pc:cxnChg>
      </pc:sldChg>
      <pc:sldChg chg="del">
        <pc:chgData name="Catalina Trujillo Alvarez" userId="f157b45e-f4a6-44c9-a69a-d742cdd8f515" providerId="ADAL" clId="{45D0215A-008F-48AC-8B46-023571BD0103}" dt="2024-07-31T03:00:31.283" v="2" actId="47"/>
        <pc:sldMkLst>
          <pc:docMk/>
          <pc:sldMk cId="4201258469" sldId="2142533008"/>
        </pc:sldMkLst>
      </pc:sldChg>
      <pc:sldChg chg="del">
        <pc:chgData name="Catalina Trujillo Alvarez" userId="f157b45e-f4a6-44c9-a69a-d742cdd8f515" providerId="ADAL" clId="{45D0215A-008F-48AC-8B46-023571BD0103}" dt="2024-07-31T03:00:30.105" v="1" actId="47"/>
        <pc:sldMkLst>
          <pc:docMk/>
          <pc:sldMk cId="2810203690" sldId="2142533009"/>
        </pc:sldMkLst>
      </pc:sldChg>
      <pc:sldChg chg="addSp delSp modSp mod">
        <pc:chgData name="Catalina Trujillo Alvarez" userId="f157b45e-f4a6-44c9-a69a-d742cdd8f515" providerId="ADAL" clId="{45D0215A-008F-48AC-8B46-023571BD0103}" dt="2024-07-31T04:13:20.214" v="593" actId="478"/>
        <pc:sldMkLst>
          <pc:docMk/>
          <pc:sldMk cId="3378017232" sldId="2142533015"/>
        </pc:sldMkLst>
        <pc:spChg chg="del">
          <ac:chgData name="Catalina Trujillo Alvarez" userId="f157b45e-f4a6-44c9-a69a-d742cdd8f515" providerId="ADAL" clId="{45D0215A-008F-48AC-8B46-023571BD0103}" dt="2024-07-31T04:13:20.214" v="593" actId="478"/>
          <ac:spMkLst>
            <pc:docMk/>
            <pc:sldMk cId="3378017232" sldId="2142533015"/>
            <ac:spMk id="4" creationId="{74E3AF87-CC58-452E-9185-DF759693090F}"/>
          </ac:spMkLst>
        </pc:spChg>
        <pc:spChg chg="add mod">
          <ac:chgData name="Catalina Trujillo Alvarez" userId="f157b45e-f4a6-44c9-a69a-d742cdd8f515" providerId="ADAL" clId="{45D0215A-008F-48AC-8B46-023571BD0103}" dt="2024-07-31T04:13:20.214" v="593" actId="478"/>
          <ac:spMkLst>
            <pc:docMk/>
            <pc:sldMk cId="3378017232" sldId="2142533015"/>
            <ac:spMk id="5" creationId="{810DA7FC-A88A-0315-6367-B777CA9B231E}"/>
          </ac:spMkLst>
        </pc:spChg>
        <pc:spChg chg="mod">
          <ac:chgData name="Catalina Trujillo Alvarez" userId="f157b45e-f4a6-44c9-a69a-d742cdd8f515" providerId="ADAL" clId="{45D0215A-008F-48AC-8B46-023571BD0103}" dt="2024-07-31T04:13:12.362" v="592" actId="20577"/>
          <ac:spMkLst>
            <pc:docMk/>
            <pc:sldMk cId="3378017232" sldId="2142533015"/>
            <ac:spMk id="6" creationId="{37E20636-631C-49E3-A5F8-C3D8684F9D01}"/>
          </ac:spMkLst>
        </pc:spChg>
      </pc:sldChg>
      <pc:sldChg chg="addSp delSp modSp new mod">
        <pc:chgData name="Catalina Trujillo Alvarez" userId="f157b45e-f4a6-44c9-a69a-d742cdd8f515" providerId="ADAL" clId="{45D0215A-008F-48AC-8B46-023571BD0103}" dt="2024-07-31T04:13:39.830" v="595" actId="20577"/>
        <pc:sldMkLst>
          <pc:docMk/>
          <pc:sldMk cId="3876016183" sldId="2142533016"/>
        </pc:sldMkLst>
        <pc:spChg chg="del">
          <ac:chgData name="Catalina Trujillo Alvarez" userId="f157b45e-f4a6-44c9-a69a-d742cdd8f515" providerId="ADAL" clId="{45D0215A-008F-48AC-8B46-023571BD0103}" dt="2024-07-31T03:46:27.204" v="303" actId="478"/>
          <ac:spMkLst>
            <pc:docMk/>
            <pc:sldMk cId="3876016183" sldId="2142533016"/>
            <ac:spMk id="2" creationId="{1789F0E3-5DF4-336B-3A66-D4D0A5F51BBA}"/>
          </ac:spMkLst>
        </pc:spChg>
        <pc:spChg chg="del">
          <ac:chgData name="Catalina Trujillo Alvarez" userId="f157b45e-f4a6-44c9-a69a-d742cdd8f515" providerId="ADAL" clId="{45D0215A-008F-48AC-8B46-023571BD0103}" dt="2024-07-31T03:42:03.559" v="167" actId="478"/>
          <ac:spMkLst>
            <pc:docMk/>
            <pc:sldMk cId="3876016183" sldId="2142533016"/>
            <ac:spMk id="4" creationId="{EFE3428E-4FE7-2CD0-720D-E187616A859C}"/>
          </ac:spMkLst>
        </pc:spChg>
        <pc:spChg chg="add mod">
          <ac:chgData name="Catalina Trujillo Alvarez" userId="f157b45e-f4a6-44c9-a69a-d742cdd8f515" providerId="ADAL" clId="{45D0215A-008F-48AC-8B46-023571BD0103}" dt="2024-07-31T03:44:36.313" v="298" actId="21"/>
          <ac:spMkLst>
            <pc:docMk/>
            <pc:sldMk cId="3876016183" sldId="2142533016"/>
            <ac:spMk id="7" creationId="{51C77320-C74E-8E85-1C6E-25297273BD0B}"/>
          </ac:spMkLst>
        </pc:spChg>
        <pc:spChg chg="add mod">
          <ac:chgData name="Catalina Trujillo Alvarez" userId="f157b45e-f4a6-44c9-a69a-d742cdd8f515" providerId="ADAL" clId="{45D0215A-008F-48AC-8B46-023571BD0103}" dt="2024-07-31T03:45:23.578" v="302" actId="108"/>
          <ac:spMkLst>
            <pc:docMk/>
            <pc:sldMk cId="3876016183" sldId="2142533016"/>
            <ac:spMk id="8" creationId="{745DEF56-0B22-8896-71BD-F886373F79F0}"/>
          </ac:spMkLst>
        </pc:spChg>
        <pc:spChg chg="add mod">
          <ac:chgData name="Catalina Trujillo Alvarez" userId="f157b45e-f4a6-44c9-a69a-d742cdd8f515" providerId="ADAL" clId="{45D0215A-008F-48AC-8B46-023571BD0103}" dt="2024-07-31T03:47:49.179" v="307"/>
          <ac:spMkLst>
            <pc:docMk/>
            <pc:sldMk cId="3876016183" sldId="2142533016"/>
            <ac:spMk id="10" creationId="{3CED5D7E-97BB-D8E5-7061-A317E2A575C4}"/>
          </ac:spMkLst>
        </pc:spChg>
        <pc:spChg chg="add mod">
          <ac:chgData name="Catalina Trujillo Alvarez" userId="f157b45e-f4a6-44c9-a69a-d742cdd8f515" providerId="ADAL" clId="{45D0215A-008F-48AC-8B46-023571BD0103}" dt="2024-07-31T03:48:08.852" v="308"/>
          <ac:spMkLst>
            <pc:docMk/>
            <pc:sldMk cId="3876016183" sldId="2142533016"/>
            <ac:spMk id="11" creationId="{2B68F3CB-9F0C-4FF3-45D9-9377DA1181ED}"/>
          </ac:spMkLst>
        </pc:spChg>
        <pc:spChg chg="add mod">
          <ac:chgData name="Catalina Trujillo Alvarez" userId="f157b45e-f4a6-44c9-a69a-d742cdd8f515" providerId="ADAL" clId="{45D0215A-008F-48AC-8B46-023571BD0103}" dt="2024-07-31T03:48:31.589" v="310" actId="1076"/>
          <ac:spMkLst>
            <pc:docMk/>
            <pc:sldMk cId="3876016183" sldId="2142533016"/>
            <ac:spMk id="12" creationId="{872AE458-A802-945C-E899-4A7EEC776CD6}"/>
          </ac:spMkLst>
        </pc:spChg>
        <pc:spChg chg="add mod">
          <ac:chgData name="Catalina Trujillo Alvarez" userId="f157b45e-f4a6-44c9-a69a-d742cdd8f515" providerId="ADAL" clId="{45D0215A-008F-48AC-8B46-023571BD0103}" dt="2024-07-31T03:48:31.589" v="310" actId="1076"/>
          <ac:spMkLst>
            <pc:docMk/>
            <pc:sldMk cId="3876016183" sldId="2142533016"/>
            <ac:spMk id="13" creationId="{BD6C0424-314F-F6A4-E3CB-E6A659EB3E34}"/>
          </ac:spMkLst>
        </pc:spChg>
        <pc:spChg chg="add mod">
          <ac:chgData name="Catalina Trujillo Alvarez" userId="f157b45e-f4a6-44c9-a69a-d742cdd8f515" providerId="ADAL" clId="{45D0215A-008F-48AC-8B46-023571BD0103}" dt="2024-07-31T03:48:31.589" v="310" actId="1076"/>
          <ac:spMkLst>
            <pc:docMk/>
            <pc:sldMk cId="3876016183" sldId="2142533016"/>
            <ac:spMk id="15" creationId="{B7FE0E5D-85E5-FFA1-C904-ABF5CD5B918E}"/>
          </ac:spMkLst>
        </pc:spChg>
        <pc:spChg chg="add mod">
          <ac:chgData name="Catalina Trujillo Alvarez" userId="f157b45e-f4a6-44c9-a69a-d742cdd8f515" providerId="ADAL" clId="{45D0215A-008F-48AC-8B46-023571BD0103}" dt="2024-07-31T03:48:31.589" v="310" actId="1076"/>
          <ac:spMkLst>
            <pc:docMk/>
            <pc:sldMk cId="3876016183" sldId="2142533016"/>
            <ac:spMk id="16" creationId="{CECB3947-5106-2FBA-9F93-7D70B935AA31}"/>
          </ac:spMkLst>
        </pc:spChg>
        <pc:spChg chg="add del mod">
          <ac:chgData name="Catalina Trujillo Alvarez" userId="f157b45e-f4a6-44c9-a69a-d742cdd8f515" providerId="ADAL" clId="{45D0215A-008F-48AC-8B46-023571BD0103}" dt="2024-07-31T04:13:39.830" v="595" actId="20577"/>
          <ac:spMkLst>
            <pc:docMk/>
            <pc:sldMk cId="3876016183" sldId="2142533016"/>
            <ac:spMk id="17" creationId="{7DD25531-EB74-7795-6FA1-B3550486D231}"/>
          </ac:spMkLst>
        </pc:spChg>
        <pc:spChg chg="add del mod">
          <ac:chgData name="Catalina Trujillo Alvarez" userId="f157b45e-f4a6-44c9-a69a-d742cdd8f515" providerId="ADAL" clId="{45D0215A-008F-48AC-8B46-023571BD0103}" dt="2024-07-31T04:06:14.655" v="518"/>
          <ac:spMkLst>
            <pc:docMk/>
            <pc:sldMk cId="3876016183" sldId="2142533016"/>
            <ac:spMk id="18" creationId="{529C06C3-B5A0-FC53-5164-5887567F6264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3" creationId="{7D80F58F-4C11-93E5-B2CE-4EF0CE54C02B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4" creationId="{54127AE5-8644-314C-9AE2-1C34B818CC0A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5" creationId="{6B1154DC-562E-F967-23B7-E97B9165B1C2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6" creationId="{61208483-4BE8-036E-2B7E-6C5F7DB841E0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7" creationId="{38FCD15F-6F5A-6FF7-1D5B-47DA28B193A5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8" creationId="{3FE04ECF-3CB2-C2CE-C4E7-D38FDDB8C8E9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29" creationId="{2D2FCEBC-5EE6-AECE-FBE6-31B1AD881BED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0" creationId="{3D6B8FA6-5508-4FD3-D41F-6E3EF555CB9F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1" creationId="{5A473673-A7BA-B5C8-9910-A559CE2E73A2}"/>
          </ac:spMkLst>
        </pc:spChg>
        <pc:spChg chg="add mod">
          <ac:chgData name="Catalina Trujillo Alvarez" userId="f157b45e-f4a6-44c9-a69a-d742cdd8f515" providerId="ADAL" clId="{45D0215A-008F-48AC-8B46-023571BD0103}" dt="2024-07-31T04:10:58.677" v="537" actId="14100"/>
          <ac:spMkLst>
            <pc:docMk/>
            <pc:sldMk cId="3876016183" sldId="2142533016"/>
            <ac:spMk id="32" creationId="{FA275C3F-E75C-4F76-D190-B83E611FCCFF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3" creationId="{F4EE8E99-A671-60FC-F8FF-48508D00EF1A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4" creationId="{FC8A14ED-2710-238A-EFE2-4A150A338590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5" creationId="{F417D808-AC8B-4C60-8E28-84C9E9D8DF7D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6" creationId="{159638A6-66C8-84FF-E027-73F18BE326E5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7" creationId="{CC3F6CC2-0122-E372-3686-D60010EAA2E2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8" creationId="{E3D2E658-6486-D844-657B-3539D3024750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39" creationId="{DB014FEC-33BB-6863-7E4A-235EB4D913EA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0" creationId="{57C30F21-ACAF-E161-F5BC-5FEEC88F6003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1" creationId="{1E6539B4-B1A9-E658-54D7-448680470CE9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2" creationId="{ED2E7EC4-ACC3-4EBB-270A-835802D2D35A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3" creationId="{F490456D-2D4F-E2E5-5EAA-1F8A51F678F5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4" creationId="{64A4EE56-EE1D-5430-20CE-9328EF8B8DA9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5" creationId="{ABD01B8E-399A-D4A3-2A0D-0DE36E40AD41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6" creationId="{2602C3AD-5ED5-8ACB-0392-1A01D5B80007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7" creationId="{AE242DC3-1B47-9E35-7EBF-A53D568D0162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8" creationId="{FA727115-88BC-48EB-74BA-CEFF97ED671B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49" creationId="{85815A27-FDA8-C050-1115-4C484E0CA0F1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50" creationId="{37127F84-DEB4-E6E6-A35B-20CC9FA8C6C8}"/>
          </ac:spMkLst>
        </pc:spChg>
        <pc:spChg chg="add mod">
          <ac:chgData name="Catalina Trujillo Alvarez" userId="f157b45e-f4a6-44c9-a69a-d742cdd8f515" providerId="ADAL" clId="{45D0215A-008F-48AC-8B46-023571BD0103}" dt="2024-07-31T04:10:44.920" v="535" actId="1076"/>
          <ac:spMkLst>
            <pc:docMk/>
            <pc:sldMk cId="3876016183" sldId="2142533016"/>
            <ac:spMk id="51" creationId="{67DF0B20-010B-5569-3794-FD26F3D71A2D}"/>
          </ac:spMkLst>
        </pc:spChg>
        <pc:graphicFrameChg chg="add mod">
          <ac:chgData name="Catalina Trujillo Alvarez" userId="f157b45e-f4a6-44c9-a69a-d742cdd8f515" providerId="ADAL" clId="{45D0215A-008F-48AC-8B46-023571BD0103}" dt="2024-07-31T03:42:09.707" v="168"/>
          <ac:graphicFrameMkLst>
            <pc:docMk/>
            <pc:sldMk cId="3876016183" sldId="2142533016"/>
            <ac:graphicFrameMk id="5" creationId="{C84352C7-6E6D-86FB-2643-5C1100A90B64}"/>
          </ac:graphicFrameMkLst>
        </pc:graphicFrameChg>
        <pc:graphicFrameChg chg="add mod modGraphic">
          <ac:chgData name="Catalina Trujillo Alvarez" userId="f157b45e-f4a6-44c9-a69a-d742cdd8f515" providerId="ADAL" clId="{45D0215A-008F-48AC-8B46-023571BD0103}" dt="2024-07-31T03:43:37.348" v="246" actId="1076"/>
          <ac:graphicFrameMkLst>
            <pc:docMk/>
            <pc:sldMk cId="3876016183" sldId="2142533016"/>
            <ac:graphicFrameMk id="6" creationId="{A88F80A7-4AF8-91D9-E009-88CBA760F5B4}"/>
          </ac:graphicFrameMkLst>
        </pc:graphicFrameChg>
        <pc:graphicFrameChg chg="add del mod modGraphic">
          <ac:chgData name="Catalina Trujillo Alvarez" userId="f157b45e-f4a6-44c9-a69a-d742cdd8f515" providerId="ADAL" clId="{45D0215A-008F-48AC-8B46-023571BD0103}" dt="2024-07-31T04:09:10.272" v="522" actId="478"/>
          <ac:graphicFrameMkLst>
            <pc:docMk/>
            <pc:sldMk cId="3876016183" sldId="2142533016"/>
            <ac:graphicFrameMk id="19" creationId="{13DCA217-37C8-A304-34A3-2C633FE33FF7}"/>
          </ac:graphicFrameMkLst>
        </pc:graphicFrameChg>
        <pc:graphicFrameChg chg="add del mod">
          <ac:chgData name="Catalina Trujillo Alvarez" userId="f157b45e-f4a6-44c9-a69a-d742cdd8f515" providerId="ADAL" clId="{45D0215A-008F-48AC-8B46-023571BD0103}" dt="2024-07-31T04:09:36.256" v="529" actId="478"/>
          <ac:graphicFrameMkLst>
            <pc:docMk/>
            <pc:sldMk cId="3876016183" sldId="2142533016"/>
            <ac:graphicFrameMk id="21" creationId="{53474FBF-400C-81A2-ECA2-E30EEE12A063}"/>
          </ac:graphicFrameMkLst>
        </pc:graphicFrameChg>
        <pc:picChg chg="add mod">
          <ac:chgData name="Catalina Trujillo Alvarez" userId="f157b45e-f4a6-44c9-a69a-d742cdd8f515" providerId="ADAL" clId="{45D0215A-008F-48AC-8B46-023571BD0103}" dt="2024-07-31T04:10:05.549" v="533" actId="1076"/>
          <ac:picMkLst>
            <pc:docMk/>
            <pc:sldMk cId="3876016183" sldId="2142533016"/>
            <ac:picMk id="22" creationId="{C64FF680-13BF-A5B5-712E-66ACB962C47A}"/>
          </ac:picMkLst>
        </pc:picChg>
        <pc:cxnChg chg="add mod">
          <ac:chgData name="Catalina Trujillo Alvarez" userId="f157b45e-f4a6-44c9-a69a-d742cdd8f515" providerId="ADAL" clId="{45D0215A-008F-48AC-8B46-023571BD0103}" dt="2024-07-31T04:09:16.103" v="523" actId="14100"/>
          <ac:cxnSpMkLst>
            <pc:docMk/>
            <pc:sldMk cId="3876016183" sldId="2142533016"/>
            <ac:cxnSpMk id="9" creationId="{2BDA1B81-C775-AE41-FE83-CA7AFBB91183}"/>
          </ac:cxnSpMkLst>
        </pc:cxnChg>
        <pc:cxnChg chg="add mod">
          <ac:chgData name="Catalina Trujillo Alvarez" userId="f157b45e-f4a6-44c9-a69a-d742cdd8f515" providerId="ADAL" clId="{45D0215A-008F-48AC-8B46-023571BD0103}" dt="2024-07-31T03:48:31.589" v="310" actId="1076"/>
          <ac:cxnSpMkLst>
            <pc:docMk/>
            <pc:sldMk cId="3876016183" sldId="2142533016"/>
            <ac:cxnSpMk id="14" creationId="{96243D62-FA5D-465F-FAE0-DD95C94163A9}"/>
          </ac:cxnSpMkLst>
        </pc:cxnChg>
      </pc:sldChg>
      <pc:sldChg chg="del">
        <pc:chgData name="Catalina Trujillo Alvarez" userId="f157b45e-f4a6-44c9-a69a-d742cdd8f515" providerId="ADAL" clId="{45D0215A-008F-48AC-8B46-023571BD0103}" dt="2024-07-31T03:00:47.768" v="7" actId="47"/>
        <pc:sldMkLst>
          <pc:docMk/>
          <pc:sldMk cId="142681446" sldId="2142533029"/>
        </pc:sldMkLst>
      </pc:sldChg>
      <pc:sldChg chg="del">
        <pc:chgData name="Catalina Trujillo Alvarez" userId="f157b45e-f4a6-44c9-a69a-d742cdd8f515" providerId="ADAL" clId="{45D0215A-008F-48AC-8B46-023571BD0103}" dt="2024-07-31T03:00:46.129" v="5" actId="47"/>
        <pc:sldMkLst>
          <pc:docMk/>
          <pc:sldMk cId="3468752971" sldId="2142533031"/>
        </pc:sldMkLst>
      </pc:sldChg>
      <pc:sldChg chg="del">
        <pc:chgData name="Catalina Trujillo Alvarez" userId="f157b45e-f4a6-44c9-a69a-d742cdd8f515" providerId="ADAL" clId="{45D0215A-008F-48AC-8B46-023571BD0103}" dt="2024-07-31T03:01:03.360" v="13" actId="47"/>
        <pc:sldMkLst>
          <pc:docMk/>
          <pc:sldMk cId="2022043308" sldId="2142533032"/>
        </pc:sldMkLst>
      </pc:sldChg>
      <pc:sldChg chg="del">
        <pc:chgData name="Catalina Trujillo Alvarez" userId="f157b45e-f4a6-44c9-a69a-d742cdd8f515" providerId="ADAL" clId="{45D0215A-008F-48AC-8B46-023571BD0103}" dt="2024-07-31T03:01:06.326" v="14" actId="47"/>
        <pc:sldMkLst>
          <pc:docMk/>
          <pc:sldMk cId="3405335845" sldId="2142533034"/>
        </pc:sldMkLst>
      </pc:sldChg>
      <pc:sldChg chg="del">
        <pc:chgData name="Catalina Trujillo Alvarez" userId="f157b45e-f4a6-44c9-a69a-d742cdd8f515" providerId="ADAL" clId="{45D0215A-008F-48AC-8B46-023571BD0103}" dt="2024-07-31T03:00:43.388" v="4" actId="47"/>
        <pc:sldMkLst>
          <pc:docMk/>
          <pc:sldMk cId="3699816458" sldId="2142533039"/>
        </pc:sldMkLst>
      </pc:sldChg>
      <pc:sldChg chg="del">
        <pc:chgData name="Catalina Trujillo Alvarez" userId="f157b45e-f4a6-44c9-a69a-d742cdd8f515" providerId="ADAL" clId="{45D0215A-008F-48AC-8B46-023571BD0103}" dt="2024-07-31T03:00:47.113" v="6" actId="47"/>
        <pc:sldMkLst>
          <pc:docMk/>
          <pc:sldMk cId="1478583722" sldId="2142533040"/>
        </pc:sldMkLst>
      </pc:sldChg>
      <pc:sldChg chg="del">
        <pc:chgData name="Catalina Trujillo Alvarez" userId="f157b45e-f4a6-44c9-a69a-d742cdd8f515" providerId="ADAL" clId="{45D0215A-008F-48AC-8B46-023571BD0103}" dt="2024-07-31T03:00:48.479" v="8" actId="47"/>
        <pc:sldMkLst>
          <pc:docMk/>
          <pc:sldMk cId="318195341" sldId="2142533041"/>
        </pc:sldMkLst>
      </pc:sldChg>
      <pc:sldChg chg="del">
        <pc:chgData name="Catalina Trujillo Alvarez" userId="f157b45e-f4a6-44c9-a69a-d742cdd8f515" providerId="ADAL" clId="{45D0215A-008F-48AC-8B46-023571BD0103}" dt="2024-07-31T03:01:02.214" v="12" actId="47"/>
        <pc:sldMkLst>
          <pc:docMk/>
          <pc:sldMk cId="2457921585" sldId="2142533043"/>
        </pc:sldMkLst>
      </pc:sldChg>
      <pc:sldChg chg="del">
        <pc:chgData name="Catalina Trujillo Alvarez" userId="f157b45e-f4a6-44c9-a69a-d742cdd8f515" providerId="ADAL" clId="{45D0215A-008F-48AC-8B46-023571BD0103}" dt="2024-07-31T03:00:56.098" v="9" actId="47"/>
        <pc:sldMkLst>
          <pc:docMk/>
          <pc:sldMk cId="553023478" sldId="2142533044"/>
        </pc:sldMkLst>
      </pc:sldChg>
      <pc:sldChg chg="del">
        <pc:chgData name="Catalina Trujillo Alvarez" userId="f157b45e-f4a6-44c9-a69a-d742cdd8f515" providerId="ADAL" clId="{45D0215A-008F-48AC-8B46-023571BD0103}" dt="2024-07-31T03:00:57.785" v="10" actId="47"/>
        <pc:sldMkLst>
          <pc:docMk/>
          <pc:sldMk cId="1183350850" sldId="214253304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.sharepoint.com/sites/BancolombiaServiciosProfesionales/Shared%20Documents/General/2-SPB_Informaci&#243;n_TCS/1.1%20Dinamica/1.1.3%20Gesti&#243;n_Demanda/1.1.3.1%20Gesti&#243;n_Talentos/1.0%20Seguimiento%20Skill%20Haking%20Demanda%20SPB%20FY-25/Seguimiento%20Solicitudes%20SH%20SPB.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.sharepoint.com/sites/BancolombiaServiciosProfesionales/Shared%20Documents/General/2-SPB_Informaci&#243;n_TCS/1.1%20Dinamica/1.1.3%20Gesti&#243;n_Demanda/1.1.3.1%20Gesti&#243;n_Talentos/1.0%20Seguimiento%20Skill%20Haking%20Demanda%20SPB%20FY-25/Seguimiento%20Solicitudes%20SH%20SPB.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'[Seguimiento Solicitudes SH SPB.xlsx]Sheet5'!$B$1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SPB.xlsx]Sheet5'!$A$2:$A$3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SPB.xlsx]Sheet5'!$B$2:$B$3</c:f>
              <c:numCache>
                <c:formatCode>General</c:formatCode>
                <c:ptCount val="2"/>
                <c:pt idx="0">
                  <c:v>16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7-4469-B6FA-65062B224A2F}"/>
            </c:ext>
          </c:extLst>
        </c:ser>
        <c:ser>
          <c:idx val="1"/>
          <c:order val="1"/>
          <c:tx>
            <c:strRef>
              <c:f>'[Seguimiento Solicitudes SH SPB.xlsx]Sheet5'!$C$1</c:f>
              <c:strCache>
                <c:ptCount val="1"/>
                <c:pt idx="0">
                  <c:v>Aplicadas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SPB.xlsx]Sheet5'!$A$2:$A$3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SPB.xlsx]Sheet5'!$C$2:$C$3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7-4469-B6FA-65062B224A2F}"/>
            </c:ext>
          </c:extLst>
        </c:ser>
        <c:ser>
          <c:idx val="2"/>
          <c:order val="2"/>
          <c:tx>
            <c:strRef>
              <c:f>'[Seguimiento Solicitudes SH SPB.xlsx]Sheet5'!$D$1</c:f>
              <c:strCache>
                <c:ptCount val="1"/>
                <c:pt idx="0">
                  <c:v>Seleccionadas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SPB.xlsx]Sheet5'!$A$2:$A$3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SPB.xlsx]Sheet5'!$D$2:$D$3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87-4469-B6FA-65062B224A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49564864"/>
        <c:axId val="934697024"/>
      </c:barChart>
      <c:catAx>
        <c:axId val="12495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934697024"/>
        <c:crosses val="autoZero"/>
        <c:auto val="1"/>
        <c:lblAlgn val="ctr"/>
        <c:lblOffset val="100"/>
        <c:noMultiLvlLbl val="0"/>
      </c:catAx>
      <c:valAx>
        <c:axId val="9346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2495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'[Seguimiento Solicitudes SH SPB.xlsx]Analisis'!$B$6</c:f>
              <c:strCache>
                <c:ptCount val="1"/>
                <c:pt idx="0">
                  <c:v>Total aplicadas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SPB.xlsx]Analisis'!$B$7:$B$8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E-4C32-811E-43D7FE15567F}"/>
            </c:ext>
          </c:extLst>
        </c:ser>
        <c:ser>
          <c:idx val="1"/>
          <c:order val="1"/>
          <c:tx>
            <c:strRef>
              <c:f>'[Seguimiento Solicitudes SH SPB.xlsx]Analisis'!$C$6</c:f>
              <c:strCache>
                <c:ptCount val="1"/>
                <c:pt idx="0">
                  <c:v>Seleccionadas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SPB.xlsx]Analisis'!$C$7:$C$8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9E-4C32-811E-43D7FE15567F}"/>
            </c:ext>
          </c:extLst>
        </c:ser>
        <c:ser>
          <c:idx val="2"/>
          <c:order val="2"/>
          <c:tx>
            <c:strRef>
              <c:f>'[Seguimiento Solicitudes SH SPB.xlsx]Analisis'!$D$6</c:f>
              <c:strCache>
                <c:ptCount val="1"/>
                <c:pt idx="0">
                  <c:v>Preseleccionadas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SPB.xlsx]Analisis'!$D$7:$D$8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9E-4C32-811E-43D7FE15567F}"/>
            </c:ext>
          </c:extLst>
        </c:ser>
        <c:ser>
          <c:idx val="3"/>
          <c:order val="3"/>
          <c:tx>
            <c:strRef>
              <c:f>'[Seguimiento Solicitudes SH SPB.xlsx]Analisis'!$E$6</c:f>
              <c:strCache>
                <c:ptCount val="1"/>
                <c:pt idx="0">
                  <c:v>No Seleccionadas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SPB.xlsx]Analisis'!$E$7:$E$8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9E-4C32-811E-43D7FE1556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924731216"/>
        <c:axId val="924728816"/>
      </c:barChart>
      <c:catAx>
        <c:axId val="92473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924728816"/>
        <c:crosses val="autoZero"/>
        <c:auto val="1"/>
        <c:lblAlgn val="ctr"/>
        <c:lblOffset val="100"/>
        <c:noMultiLvlLbl val="0"/>
      </c:catAx>
      <c:valAx>
        <c:axId val="92472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92473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7647A-893F-4F21-82F0-FC5DB944B494}" type="doc">
      <dgm:prSet loTypeId="urn:microsoft.com/office/officeart/2005/8/layout/venn3" loCatId="relationship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48F45F0-538A-40C7-AF56-828D97FDB2BE}" type="pres">
      <dgm:prSet presAssocID="{03F7647A-893F-4F21-82F0-FC5DB944B494}" presName="Name0" presStyleCnt="0">
        <dgm:presLayoutVars>
          <dgm:dir/>
          <dgm:resizeHandles val="exact"/>
        </dgm:presLayoutVars>
      </dgm:prSet>
      <dgm:spPr/>
    </dgm:pt>
  </dgm:ptLst>
  <dgm:cxnLst>
    <dgm:cxn modelId="{D893F2DF-9031-4D2E-A331-A73D9C845F77}" type="presOf" srcId="{03F7647A-893F-4F21-82F0-FC5DB944B494}" destId="{B48F45F0-538A-40C7-AF56-828D97FDB2BE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7647A-893F-4F21-82F0-FC5DB944B494}" type="doc">
      <dgm:prSet loTypeId="urn:microsoft.com/office/officeart/2005/8/layout/venn3" loCatId="relationship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48F45F0-538A-40C7-AF56-828D97FDB2BE}" type="pres">
      <dgm:prSet presAssocID="{03F7647A-893F-4F21-82F0-FC5DB944B494}" presName="Name0" presStyleCnt="0">
        <dgm:presLayoutVars>
          <dgm:dir/>
          <dgm:resizeHandles val="exact"/>
        </dgm:presLayoutVars>
      </dgm:prSet>
      <dgm:spPr/>
    </dgm:pt>
  </dgm:ptLst>
  <dgm:cxnLst>
    <dgm:cxn modelId="{D893F2DF-9031-4D2E-A331-A73D9C845F77}" type="presOf" srcId="{03F7647A-893F-4F21-82F0-FC5DB944B494}" destId="{B48F45F0-538A-40C7-AF56-828D97FDB2BE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93363-4B1F-4C8E-A6A8-E59E73B1D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4A02-2C6F-4C3E-B8A6-F4E320ED1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A15D-369C-476E-A4FD-27B2714E554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65AE-70C1-456E-BDCB-3BF147736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416F-24FB-46D6-8460-CBAA61BA3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DE49-BEC2-4CDB-9AEE-41A7BC71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8B44-2349-4EE3-B0D0-553C8A2F62D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C5E5-9620-4FBC-AD03-52B8306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A457-80B8-3ABF-1567-EBE8EFC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70F37-B49E-0168-2281-737CE349E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022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EEE02B-3029-990C-12ED-A955CA7D5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8868" y="4803998"/>
            <a:ext cx="1100528" cy="1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bg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039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7239-289B-4797-A845-B94F72C3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7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25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28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05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DB09D-AE21-9742-A82E-F4BBAAA55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843558"/>
            <a:ext cx="8673409" cy="371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171450" lvl="0" indent="-171450" defTabSz="415546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 defTabSz="415546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n-US"/>
              <a:t>Second level</a:t>
            </a:r>
          </a:p>
          <a:p>
            <a:pPr lvl="2" defTabSz="415546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 defTabSz="41554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lvl="4" defTabSz="415546">
              <a:lnSpc>
                <a:spcPct val="150000"/>
              </a:lnSpc>
            </a:pPr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9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39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A939-6BD5-6D9A-C6E0-773DC655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6193"/>
            <a:ext cx="26504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>
              <a:defRPr lang="en-IN" sz="2200" dirty="0"/>
            </a:lvl1pPr>
          </a:lstStyle>
          <a:p>
            <a:pPr marL="5776" lvl="0">
              <a:lnSpc>
                <a:spcPct val="100000"/>
              </a:lnSpc>
              <a:spcBef>
                <a:spcPts val="43"/>
              </a:spcBef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1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microsoft.com/office/2007/relationships/hdphoto" Target="../media/hdphoto2.wdp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Masters/_rels/slideMaster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Masters/_rels/slideMaster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700" noProof="0" smtClean="0"/>
              <a:pPr lvl="0"/>
              <a:t>‹#›</a:t>
            </a:fld>
            <a:r>
              <a:rPr lang="en-US" sz="700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3965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129F2-59C7-B08E-D41C-9CDA632C494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8377" y="4647628"/>
            <a:ext cx="435969" cy="387958"/>
          </a:xfrm>
          <a:prstGeom prst="rect">
            <a:avLst/>
          </a:prstGeom>
        </p:spPr>
      </p:pic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2CF2A882-EE76-DB45-3EB3-B06F0005FF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733062"/>
            <a:ext cx="1266904" cy="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77" r:id="rId4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100" b="0" kern="0" baseline="0" dirty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355" rtl="0" eaLnBrk="1" latinLnBrk="0" hangingPunct="1">
        <a:lnSpc>
          <a:spcPct val="90000"/>
        </a:lnSpc>
        <a:spcBef>
          <a:spcPts val="1000"/>
        </a:spcBef>
        <a:buClr>
          <a:srgbClr val="007DC5"/>
        </a:buClr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64" userDrawn="1">
          <p15:clr>
            <a:srgbClr val="F26B43"/>
          </p15:clr>
        </p15:guide>
        <p15:guide id="4" orient="horz" pos="418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2957" userDrawn="1">
          <p15:clr>
            <a:srgbClr val="F26B43"/>
          </p15:clr>
        </p15:guide>
        <p15:guide id="8" pos="5585" userDrawn="1">
          <p15:clr>
            <a:srgbClr val="F26B43"/>
          </p15:clr>
        </p15:guide>
        <p15:guide id="9" pos="180" userDrawn="1">
          <p15:clr>
            <a:srgbClr val="F26B43"/>
          </p15:clr>
        </p15:guide>
        <p15:guide id="10" orient="horz" pos="3168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Copyright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bg1"/>
                </a:solidFill>
                <a:latin typeface="Calibri"/>
                <a:cs typeface="Calibri"/>
              </a:rPr>
              <a:t>©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bg1"/>
                </a:solidFill>
                <a:latin typeface="Calibri"/>
                <a:cs typeface="Calibri"/>
              </a:rPr>
              <a:t>202</a:t>
            </a:r>
            <a:r>
              <a:rPr lang="en-IN" sz="700" b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 Tata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Consultancy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Services Limited</a:t>
            </a:r>
            <a:endParaRPr sz="700" b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600BCE-C87B-5B0A-0301-F38ED7B5A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01" t="38245" r="4369" b="37400"/>
          <a:stretch/>
        </p:blipFill>
        <p:spPr>
          <a:xfrm>
            <a:off x="288868" y="188632"/>
            <a:ext cx="1546276" cy="416457"/>
          </a:xfrm>
          <a:prstGeom prst="rect">
            <a:avLst/>
          </a:prstGeom>
        </p:spPr>
      </p:pic>
      <p:pic>
        <p:nvPicPr>
          <p:cNvPr id="4" name="Picture 3" descr="A white logo on a black background&#10;&#10;Description automatically generated">
            <a:extLst>
              <a:ext uri="{FF2B5EF4-FFF2-40B4-BE49-F238E27FC236}">
                <a16:creationId xmlns:a16="http://schemas.microsoft.com/office/drawing/2014/main" id="{078D749F-9A1E-D7FD-4C7C-00FD0CEBD3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4814" r="21396" b="24815"/>
          <a:stretch/>
        </p:blipFill>
        <p:spPr>
          <a:xfrm>
            <a:off x="8383180" y="100726"/>
            <a:ext cx="543413" cy="4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663A1-B469-4477-ACD8-AF6930245A32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22452D-299C-4935-8E11-CB749311D789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Copyright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tx1"/>
                </a:solidFill>
                <a:latin typeface="Calibri"/>
                <a:cs typeface="Calibri"/>
              </a:rPr>
              <a:t>©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tx1"/>
                </a:solidFill>
                <a:latin typeface="Calibri"/>
                <a:cs typeface="Calibri"/>
              </a:rPr>
              <a:t>202</a:t>
            </a:r>
            <a:r>
              <a:rPr lang="en-IN" sz="700" b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 Tata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Consultancy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Services Limited</a:t>
            </a:r>
            <a:endParaRPr sz="700" b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0E5C-42D9-44C3-89C1-D707CE9B147A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B4C3-D5FA-4A30-BE4D-5CDA923C786E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9BF62-AEA7-458C-8360-8B032A2CF622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B9762-CAFF-4D0A-B818-46287453272F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696A3FD6-AFD8-9921-A2C4-3C91879387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8" y="184608"/>
            <a:ext cx="1691383" cy="403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7C78C-6F27-7CB1-2717-5DCFBE81BDE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6950" y="115698"/>
            <a:ext cx="531300" cy="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700" noProof="0" smtClean="0">
                <a:solidFill>
                  <a:schemeClr val="bg1"/>
                </a:solidFill>
              </a:rPr>
              <a:pPr lvl="0"/>
              <a:t>‹#›</a:t>
            </a:fld>
            <a:r>
              <a:rPr lang="en-US" sz="700" noProof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B849F-0F60-4E8F-BA8E-E91C2BE0ED3F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B49C25-A889-40F6-B435-4920BCF97B82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E09A9F-6EB0-438C-A1AF-E44A166E116F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06B8FF-CF61-4E23-AD6E-7102A245AB65}"/>
              </a:ext>
            </a:extLst>
          </p:cNvPr>
          <p:cNvSpPr/>
          <p:nvPr userDrawn="1"/>
        </p:nvSpPr>
        <p:spPr>
          <a:xfrm>
            <a:off x="24260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832A92-7EC0-48A4-AB00-6AD52B706E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285750" y="4731770"/>
            <a:ext cx="1210439" cy="326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0862DB-D752-9721-B469-8AEB67A96A3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2281" y="4647628"/>
            <a:ext cx="435969" cy="3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1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007DC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379362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587272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795184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003096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64" userDrawn="1">
          <p15:clr>
            <a:srgbClr val="F26B43"/>
          </p15:clr>
        </p15:guide>
        <p15:guide id="4" orient="horz" pos="418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2957" userDrawn="1">
          <p15:clr>
            <a:srgbClr val="F26B43"/>
          </p15:clr>
        </p15:guide>
        <p15:guide id="8" pos="5585" userDrawn="1">
          <p15:clr>
            <a:srgbClr val="F26B43"/>
          </p15:clr>
        </p15:guide>
        <p15:guide id="9" pos="180" userDrawn="1">
          <p15:clr>
            <a:srgbClr val="F26B43"/>
          </p15:clr>
        </p15:guide>
        <p15:guide id="10" orient="horz" pos="316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F83842-6792-443C-8ADD-548A11D67CE1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AF219F-7EEE-4E0A-BE98-F63760BECB6A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CA941-F2C4-474E-A1C0-87930FACB8D8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50701-58D4-4101-89A4-E4C0613A06D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C3F55E-80C5-FA58-BEE1-B1EA909AB2F1}"/>
              </a:ext>
            </a:extLst>
          </p:cNvPr>
          <p:cNvGrpSpPr/>
          <p:nvPr userDrawn="1"/>
        </p:nvGrpSpPr>
        <p:grpSpPr>
          <a:xfrm>
            <a:off x="288868" y="100726"/>
            <a:ext cx="8577320" cy="504363"/>
            <a:chOff x="288868" y="100726"/>
            <a:chExt cx="8577320" cy="50436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485C5A4-B4D1-7A55-6E82-3E12E35D3F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01" t="38245" r="4369" b="37400"/>
            <a:stretch/>
          </p:blipFill>
          <p:spPr>
            <a:xfrm>
              <a:off x="288868" y="188632"/>
              <a:ext cx="1546276" cy="416457"/>
            </a:xfrm>
            <a:prstGeom prst="rect">
              <a:avLst/>
            </a:prstGeom>
          </p:spPr>
        </p:pic>
        <p:pic>
          <p:nvPicPr>
            <p:cNvPr id="4" name="Picture 3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2EED0747-E087-BD83-3541-DFDDE1A931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8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75" r:id="rId2"/>
    <p:sldLayoutId id="2147483829" r:id="rId3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1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64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2957" userDrawn="1">
          <p15:clr>
            <a:srgbClr val="F26B43"/>
          </p15:clr>
        </p15:guide>
        <p15:guide id="8" pos="5585" userDrawn="1">
          <p15:clr>
            <a:srgbClr val="F26B43"/>
          </p15:clr>
        </p15:guide>
        <p15:guide id="9" pos="180" userDrawn="1">
          <p15:clr>
            <a:srgbClr val="F26B43"/>
          </p15:clr>
        </p15:guide>
        <p15:guide id="10" orient="horz" pos="316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868" y="4803998"/>
            <a:ext cx="1100528" cy="14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0D78C-B29C-D6E3-421C-5E1F2CFF49EF}"/>
              </a:ext>
            </a:extLst>
          </p:cNvPr>
          <p:cNvGrpSpPr/>
          <p:nvPr userDrawn="1"/>
        </p:nvGrpSpPr>
        <p:grpSpPr>
          <a:xfrm>
            <a:off x="288868" y="100726"/>
            <a:ext cx="8577320" cy="504363"/>
            <a:chOff x="288868" y="100726"/>
            <a:chExt cx="8577320" cy="50436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E6A9286-7515-B34E-F9E0-CC5D213043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01" t="38245" r="4369" b="37400"/>
            <a:stretch/>
          </p:blipFill>
          <p:spPr>
            <a:xfrm>
              <a:off x="288868" y="188632"/>
              <a:ext cx="1546276" cy="416457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286A17B-5A85-3952-D3BD-ED9858AF86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7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D7662B-6688-CAC7-D14E-03F1D90577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8DAE3-AA29-9371-70A6-3D9B530829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4797" y="115698"/>
            <a:ext cx="531300" cy="472793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C2F10CA-84F2-4431-2E92-490D4D41C0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9" y="184608"/>
            <a:ext cx="1691383" cy="4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868" y="4803998"/>
            <a:ext cx="1100528" cy="14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0D78C-B29C-D6E3-421C-5E1F2CFF49EF}"/>
              </a:ext>
            </a:extLst>
          </p:cNvPr>
          <p:cNvGrpSpPr/>
          <p:nvPr userDrawn="1"/>
        </p:nvGrpSpPr>
        <p:grpSpPr>
          <a:xfrm>
            <a:off x="288868" y="100726"/>
            <a:ext cx="8577320" cy="504363"/>
            <a:chOff x="288868" y="100726"/>
            <a:chExt cx="8577320" cy="50436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E6A9286-7515-B34E-F9E0-CC5D213043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01" t="38245" r="4369" b="37400"/>
            <a:stretch/>
          </p:blipFill>
          <p:spPr>
            <a:xfrm>
              <a:off x="288868" y="188632"/>
              <a:ext cx="1546276" cy="416457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286A17B-5A85-3952-D3BD-ED9858AF86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D7662B-6688-CAC7-D14E-03F1D90577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8DAE3-AA29-9371-70A6-3D9B530829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4797" y="115698"/>
            <a:ext cx="531300" cy="472793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C2F10CA-84F2-4431-2E92-490D4D41C0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9" y="184608"/>
            <a:ext cx="1691383" cy="4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FDCA02-8EB4-47A9-A509-2F2B8731F4E5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A6F19-D3DF-4413-AE2E-B9826B478333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A1FE8A-07CC-43DC-98A3-0C47E8ED4E06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0DA33-8F02-4626-82E1-BCDA6726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lnSpc>
                <a:spcPct val="100000"/>
              </a:lnSpc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FAEF59-6E36-48A5-9AF1-73FF67090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868" y="4824533"/>
            <a:ext cx="1100528" cy="1447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480F67-B89B-5E3E-7827-6B71C5009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288868" y="188632"/>
            <a:ext cx="1546276" cy="416457"/>
          </a:xfrm>
          <a:prstGeom prst="rect">
            <a:avLst/>
          </a:prstGeom>
        </p:spPr>
      </p:pic>
      <p:pic>
        <p:nvPicPr>
          <p:cNvPr id="5" name="Picture 4" descr="A white logo on a black background&#10;&#10;Description automatically generated">
            <a:extLst>
              <a:ext uri="{FF2B5EF4-FFF2-40B4-BE49-F238E27FC236}">
                <a16:creationId xmlns:a16="http://schemas.microsoft.com/office/drawing/2014/main" id="{5B293D47-DDA2-63DA-1050-6735F8FC0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4814" r="21396" b="24815"/>
          <a:stretch/>
        </p:blipFill>
        <p:spPr>
          <a:xfrm>
            <a:off x="8383180" y="100726"/>
            <a:ext cx="543413" cy="4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90AA-3667-48B3-87ED-C4A09CDFE16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E1BD5-6100-419D-B8F9-30E03A565220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870BF-381A-4DEA-A865-45FBF81D395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7C01B-D556-417D-9E3D-AB40942B56A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17305E2-6FBB-8A25-5385-E618C2F794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7812" y="4824533"/>
            <a:ext cx="1100528" cy="144727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A6772C0E-BE2D-07DD-5347-59C598B351B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" y="184608"/>
            <a:ext cx="1691383" cy="403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3718F7-DE7E-3A21-9F29-FB980F7F79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6950" y="115698"/>
            <a:ext cx="531300" cy="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 userDrawn="1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20636-631C-49E3-A5F8-C3D8684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1" y="1542166"/>
            <a:ext cx="4042988" cy="381515"/>
          </a:xfrm>
        </p:spPr>
        <p:txBody>
          <a:bodyPr/>
          <a:lstStyle/>
          <a:p>
            <a:r>
              <a:rPr lang="es-CO" sz="2000" b="1" dirty="0">
                <a:solidFill>
                  <a:schemeClr val="bg2"/>
                </a:solidFill>
              </a:rPr>
              <a:t>Análisis Gestión de la Demanda</a:t>
            </a:r>
            <a:br>
              <a:rPr lang="es-CO" sz="2000" b="1" dirty="0">
                <a:solidFill>
                  <a:schemeClr val="bg2"/>
                </a:solidFill>
              </a:rPr>
            </a:br>
            <a:endParaRPr lang="es-CO" sz="2000" b="1" dirty="0">
              <a:solidFill>
                <a:schemeClr val="bg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67C488-E2A0-42B2-B4BC-4A1814139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281" y="2051272"/>
            <a:ext cx="4042988" cy="294311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s-CO" sz="1800" b="1" dirty="0"/>
              <a:t>Servicio TCS – Bancolombia </a:t>
            </a:r>
            <a:endParaRPr lang="en-US" sz="1800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D9850-0FA9-6DDF-8EC7-454E6852AA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68" y="4527395"/>
            <a:ext cx="2438693" cy="561162"/>
          </a:xfrm>
          <a:prstGeom prst="rect">
            <a:avLst/>
          </a:prstGeom>
        </p:spPr>
      </p:pic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9ECD403B-866D-C359-F636-1F0121C809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/>
        </p:blipFill>
        <p:spPr>
          <a:xfrm>
            <a:off x="4398264" y="1355664"/>
            <a:ext cx="4745736" cy="31630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DA7FC-A88A-0315-6367-B777CA9B2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80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E6E8-42DA-E229-C0DB-B3BE9858B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86237-5B63-560A-222A-E8CA8F46E449}"/>
              </a:ext>
            </a:extLst>
          </p:cNvPr>
          <p:cNvSpPr txBox="1"/>
          <p:nvPr/>
        </p:nvSpPr>
        <p:spPr>
          <a:xfrm>
            <a:off x="92208" y="81441"/>
            <a:ext cx="90517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srgbClr val="CB336B"/>
                </a:solidFill>
                <a:latin typeface="+mn-lt"/>
                <a:ea typeface="+mn-ea"/>
                <a:cs typeface="+mn-cs"/>
              </a:defRPr>
            </a:pPr>
            <a:r>
              <a:rPr lang="es-CO" sz="2100" kern="0" dirty="0">
                <a:solidFill>
                  <a:srgbClr val="4E84C4"/>
                </a:solidFill>
                <a:latin typeface="+mj-lt"/>
                <a:ea typeface="+mj-ea"/>
                <a:cs typeface="+mj-cs"/>
              </a:rPr>
              <a:t>Resumen Posiciones Junio - Julio 2024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0A84B2-BD6F-AB90-60C9-8F321F805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56192"/>
              </p:ext>
            </p:extLst>
          </p:nvPr>
        </p:nvGraphicFramePr>
        <p:xfrm>
          <a:off x="322472" y="1222539"/>
          <a:ext cx="4144748" cy="2061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C678E-A383-4738-1A6A-B482EA0FCEFC}"/>
              </a:ext>
            </a:extLst>
          </p:cNvPr>
          <p:cNvCxnSpPr>
            <a:cxnSpLocks/>
          </p:cNvCxnSpPr>
          <p:nvPr/>
        </p:nvCxnSpPr>
        <p:spPr>
          <a:xfrm>
            <a:off x="4676781" y="626547"/>
            <a:ext cx="0" cy="4153572"/>
          </a:xfrm>
          <a:prstGeom prst="line">
            <a:avLst/>
          </a:prstGeom>
          <a:ln w="19050">
            <a:solidFill>
              <a:srgbClr val="4E84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C4EAF3C-57A1-02EA-20D4-3B840E95A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461192"/>
              </p:ext>
            </p:extLst>
          </p:nvPr>
        </p:nvGraphicFramePr>
        <p:xfrm>
          <a:off x="3913175" y="1719192"/>
          <a:ext cx="554045" cy="53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748CF5F-4795-D884-ABEF-53A6F1CAE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987162"/>
              </p:ext>
            </p:extLst>
          </p:nvPr>
        </p:nvGraphicFramePr>
        <p:xfrm>
          <a:off x="1935507" y="1452117"/>
          <a:ext cx="554045" cy="53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81A018F-C5F8-92C4-AA06-29E830DD8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510282"/>
              </p:ext>
            </p:extLst>
          </p:nvPr>
        </p:nvGraphicFramePr>
        <p:xfrm>
          <a:off x="4818048" y="771583"/>
          <a:ext cx="4033157" cy="2602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51298F-D5C1-3868-B110-AD0526C8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97260"/>
              </p:ext>
            </p:extLst>
          </p:nvPr>
        </p:nvGraphicFramePr>
        <p:xfrm>
          <a:off x="5355076" y="3648713"/>
          <a:ext cx="2959100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32418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44098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3943841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Mes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%Preseleccionados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%No Seleccionados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07372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Junio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31%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23%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3961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Julio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50%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 dirty="0">
                          <a:effectLst/>
                        </a:rPr>
                        <a:t>17%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100546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57BF869-3540-B38A-D54A-22555475E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9174"/>
              </p:ext>
            </p:extLst>
          </p:nvPr>
        </p:nvGraphicFramePr>
        <p:xfrm>
          <a:off x="1045030" y="3572921"/>
          <a:ext cx="2524566" cy="628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565">
                  <a:extLst>
                    <a:ext uri="{9D8B030D-6E8A-4147-A177-3AD203B41FA5}">
                      <a16:colId xmlns:a16="http://schemas.microsoft.com/office/drawing/2014/main" val="4109295241"/>
                    </a:ext>
                  </a:extLst>
                </a:gridCol>
                <a:gridCol w="1659001">
                  <a:extLst>
                    <a:ext uri="{9D8B030D-6E8A-4147-A177-3AD203B41FA5}">
                      <a16:colId xmlns:a16="http://schemas.microsoft.com/office/drawing/2014/main" val="99685050"/>
                    </a:ext>
                  </a:extLst>
                </a:gridCol>
              </a:tblGrid>
              <a:tr h="209414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Mes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 dirty="0">
                          <a:effectLst/>
                          <a:highlight>
                            <a:srgbClr val="9BC2E6"/>
                          </a:highlight>
                        </a:rPr>
                        <a:t>% seleccionadas</a:t>
                      </a:r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45034"/>
                  </a:ext>
                </a:extLst>
              </a:tr>
              <a:tr h="209414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</a:rPr>
                        <a:t>Junio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</a:rPr>
                        <a:t>38%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3149383"/>
                  </a:ext>
                </a:extLst>
              </a:tr>
              <a:tr h="209414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</a:rPr>
                        <a:t>Julio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 dirty="0">
                          <a:effectLst/>
                        </a:rPr>
                        <a:t>17%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436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C296-0356-071F-11A4-19542F6A7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8F80A7-4AF8-91D9-E009-88CBA760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73367"/>
              </p:ext>
            </p:extLst>
          </p:nvPr>
        </p:nvGraphicFramePr>
        <p:xfrm>
          <a:off x="446314" y="1292860"/>
          <a:ext cx="4125686" cy="1278890"/>
        </p:xfrm>
        <a:graphic>
          <a:graphicData uri="http://schemas.openxmlformats.org/drawingml/2006/table">
            <a:tbl>
              <a:tblPr/>
              <a:tblGrid>
                <a:gridCol w="2750457">
                  <a:extLst>
                    <a:ext uri="{9D8B030D-6E8A-4147-A177-3AD203B41FA5}">
                      <a16:colId xmlns:a16="http://schemas.microsoft.com/office/drawing/2014/main" val="3636522329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2230288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Analista</a:t>
                      </a:r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 Preselecciones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15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ALAN MÁRQUEZ ESCORCIA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972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ANDRES FELIPE MARAGUA BARRIOS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061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 ANDRÉS LÓPEZ ÁVILA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1161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 DAVID LLORENTE PETRO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0889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RODRÍGUEZ RUIZ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6799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97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C77320-C74E-8E85-1C6E-25297273BD0B}"/>
              </a:ext>
            </a:extLst>
          </p:cNvPr>
          <p:cNvSpPr txBox="1"/>
          <p:nvPr/>
        </p:nvSpPr>
        <p:spPr>
          <a:xfrm>
            <a:off x="2051957" y="54156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s-419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DEF56-0B22-8896-71BD-F886373F79F0}"/>
              </a:ext>
            </a:extLst>
          </p:cNvPr>
          <p:cNvSpPr/>
          <p:nvPr/>
        </p:nvSpPr>
        <p:spPr>
          <a:xfrm>
            <a:off x="446314" y="818104"/>
            <a:ext cx="3810248" cy="2579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E84C4"/>
                </a:solidFill>
              </a:rPr>
              <a:t>Analistas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qe</a:t>
            </a:r>
            <a:r>
              <a:rPr lang="en-US" sz="1200" b="1" dirty="0">
                <a:solidFill>
                  <a:srgbClr val="4E84C4"/>
                </a:solidFill>
              </a:rPr>
              <a:t> se </a:t>
            </a:r>
            <a:r>
              <a:rPr lang="en-US" sz="1200" b="1" dirty="0" err="1">
                <a:solidFill>
                  <a:srgbClr val="4E84C4"/>
                </a:solidFill>
              </a:rPr>
              <a:t>han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presentado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más</a:t>
            </a:r>
            <a:r>
              <a:rPr lang="en-US" sz="1200" b="1" dirty="0">
                <a:solidFill>
                  <a:srgbClr val="4E84C4"/>
                </a:solidFill>
              </a:rPr>
              <a:t> de </a:t>
            </a:r>
            <a:r>
              <a:rPr lang="en-US" sz="1200" b="1" dirty="0" err="1">
                <a:solidFill>
                  <a:srgbClr val="4E84C4"/>
                </a:solidFill>
              </a:rPr>
              <a:t>una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vez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endParaRPr lang="es-419" sz="1200" b="1" dirty="0">
              <a:solidFill>
                <a:srgbClr val="4E84C4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DA1B81-C775-AE41-FE83-CA7AFBB91183}"/>
              </a:ext>
            </a:extLst>
          </p:cNvPr>
          <p:cNvCxnSpPr>
            <a:cxnSpLocks/>
          </p:cNvCxnSpPr>
          <p:nvPr/>
        </p:nvCxnSpPr>
        <p:spPr>
          <a:xfrm>
            <a:off x="5181852" y="541563"/>
            <a:ext cx="0" cy="2030187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2" name="Block Arc 11">
            <a:extLst>
              <a:ext uri="{FF2B5EF4-FFF2-40B4-BE49-F238E27FC236}">
                <a16:creationId xmlns:a16="http://schemas.microsoft.com/office/drawing/2014/main" id="{872AE458-A802-945C-E899-4A7EEC776CD6}"/>
              </a:ext>
            </a:extLst>
          </p:cNvPr>
          <p:cNvSpPr/>
          <p:nvPr/>
        </p:nvSpPr>
        <p:spPr>
          <a:xfrm>
            <a:off x="5497290" y="934310"/>
            <a:ext cx="1450390" cy="1481629"/>
          </a:xfrm>
          <a:prstGeom prst="blockArc">
            <a:avLst>
              <a:gd name="adj1" fmla="val 5470327"/>
              <a:gd name="adj2" fmla="val 17412063"/>
              <a:gd name="adj3" fmla="val 4931"/>
            </a:avLst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BD6C0424-314F-F6A4-E3CB-E6A659EB3E34}"/>
              </a:ext>
            </a:extLst>
          </p:cNvPr>
          <p:cNvSpPr/>
          <p:nvPr/>
        </p:nvSpPr>
        <p:spPr>
          <a:xfrm>
            <a:off x="5660509" y="1101044"/>
            <a:ext cx="1123950" cy="1148158"/>
          </a:xfrm>
          <a:prstGeom prst="blockArc">
            <a:avLst>
              <a:gd name="adj1" fmla="val 5485372"/>
              <a:gd name="adj2" fmla="val 13804538"/>
              <a:gd name="adj3" fmla="val 6008"/>
            </a:avLst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243D62-FA5D-465F-FAE0-DD95C94163A9}"/>
              </a:ext>
            </a:extLst>
          </p:cNvPr>
          <p:cNvCxnSpPr>
            <a:cxnSpLocks/>
          </p:cNvCxnSpPr>
          <p:nvPr/>
        </p:nvCxnSpPr>
        <p:spPr>
          <a:xfrm flipH="1" flipV="1">
            <a:off x="6204856" y="2049425"/>
            <a:ext cx="532" cy="522325"/>
          </a:xfrm>
          <a:prstGeom prst="line">
            <a:avLst/>
          </a:prstGeom>
          <a:noFill/>
          <a:ln w="6350" cap="flat" cmpd="sng" algn="ctr">
            <a:solidFill>
              <a:srgbClr val="1E2323"/>
            </a:solidFill>
            <a:prstDash val="solid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7FE0E5D-85E5-FFA1-C904-ABF5CD5B918E}"/>
              </a:ext>
            </a:extLst>
          </p:cNvPr>
          <p:cNvSpPr/>
          <p:nvPr/>
        </p:nvSpPr>
        <p:spPr>
          <a:xfrm>
            <a:off x="6286632" y="1497931"/>
            <a:ext cx="124408" cy="1270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CB3947-5106-2FBA-9F93-7D70B935AA31}"/>
              </a:ext>
            </a:extLst>
          </p:cNvPr>
          <p:cNvSpPr/>
          <p:nvPr/>
        </p:nvSpPr>
        <p:spPr>
          <a:xfrm>
            <a:off x="6286632" y="2016871"/>
            <a:ext cx="124408" cy="127088"/>
          </a:xfrm>
          <a:prstGeom prst="ellipse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25531-EB74-7795-6FA1-B3550486D231}"/>
              </a:ext>
            </a:extLst>
          </p:cNvPr>
          <p:cNvSpPr/>
          <p:nvPr/>
        </p:nvSpPr>
        <p:spPr>
          <a:xfrm>
            <a:off x="6771209" y="1497931"/>
            <a:ext cx="2207908" cy="7617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cs typeface="Calibri Light"/>
              </a:rPr>
              <a:t>Durante </a:t>
            </a:r>
            <a:r>
              <a:rPr lang="en-US" sz="1100" dirty="0" err="1">
                <a:cs typeface="Calibri Light"/>
              </a:rPr>
              <a:t>estos</a:t>
            </a:r>
            <a:r>
              <a:rPr lang="en-US" sz="1100" dirty="0">
                <a:cs typeface="Calibri Light"/>
              </a:rPr>
              <a:t> dos </a:t>
            </a:r>
            <a:r>
              <a:rPr lang="en-US" sz="1100" dirty="0" err="1">
                <a:cs typeface="Calibri Light"/>
              </a:rPr>
              <a:t>últimos</a:t>
            </a:r>
            <a:r>
              <a:rPr lang="en-US" sz="1100" dirty="0">
                <a:cs typeface="Calibri Light"/>
              </a:rPr>
              <a:t> se </a:t>
            </a:r>
            <a:r>
              <a:rPr lang="en-US" sz="1100" dirty="0" err="1">
                <a:cs typeface="Calibri Light"/>
              </a:rPr>
              <a:t>han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presentado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el</a:t>
            </a:r>
            <a:r>
              <a:rPr lang="en-US" sz="1100" dirty="0">
                <a:cs typeface="Calibri Light"/>
              </a:rPr>
              <a:t> mayor </a:t>
            </a:r>
            <a:r>
              <a:rPr lang="en-US" sz="1100" dirty="0" err="1">
                <a:cs typeface="Calibri Light"/>
              </a:rPr>
              <a:t>número</a:t>
            </a:r>
            <a:r>
              <a:rPr lang="en-US" sz="1100" dirty="0">
                <a:cs typeface="Calibri Light"/>
              </a:rPr>
              <a:t> de </a:t>
            </a:r>
            <a:r>
              <a:rPr lang="en-US" sz="1100" dirty="0" err="1">
                <a:cs typeface="Calibri Light"/>
              </a:rPr>
              <a:t>preseleccionados</a:t>
            </a:r>
            <a:r>
              <a:rPr lang="en-US" sz="1100" dirty="0">
                <a:cs typeface="Calibri Light"/>
              </a:rPr>
              <a:t>. </a:t>
            </a:r>
            <a:r>
              <a:rPr lang="en-US" sz="1100" dirty="0" err="1">
                <a:cs typeface="Calibri Light"/>
              </a:rPr>
              <a:t>Aún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teniendo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resultados</a:t>
            </a:r>
            <a:r>
              <a:rPr lang="en-US" sz="1100" dirty="0">
                <a:cs typeface="Calibri Light"/>
              </a:rPr>
              <a:t> m </a:t>
            </a:r>
            <a:r>
              <a:rPr lang="en-US" sz="1100" dirty="0" err="1">
                <a:cs typeface="Calibri Light"/>
              </a:rPr>
              <a:t>uy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positivos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en</a:t>
            </a:r>
            <a:r>
              <a:rPr lang="en-US" sz="1100" dirty="0">
                <a:cs typeface="Calibri Light"/>
              </a:rPr>
              <a:t> sus </a:t>
            </a:r>
            <a:r>
              <a:rPr lang="en-US" sz="1100" dirty="0" err="1">
                <a:cs typeface="Calibri Light"/>
              </a:rPr>
              <a:t>pruebas</a:t>
            </a:r>
            <a:r>
              <a:rPr lang="en-US" sz="1100" dirty="0">
                <a:cs typeface="Calibri Light"/>
              </a:rPr>
              <a:t> 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4FF680-13BF-A5B5-712E-66ACB962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57" y="2805538"/>
            <a:ext cx="4564188" cy="2159566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7D80F58F-4C11-93E5-B2CE-4EF0CE54C02B}"/>
              </a:ext>
            </a:extLst>
          </p:cNvPr>
          <p:cNvSpPr>
            <a:spLocks noEditPoints="1"/>
          </p:cNvSpPr>
          <p:nvPr/>
        </p:nvSpPr>
        <p:spPr bwMode="auto">
          <a:xfrm>
            <a:off x="7753804" y="3238669"/>
            <a:ext cx="56123" cy="62726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54127AE5-8644-314C-9AE2-1C34B818CC0A}"/>
              </a:ext>
            </a:extLst>
          </p:cNvPr>
          <p:cNvSpPr>
            <a:spLocks/>
          </p:cNvSpPr>
          <p:nvPr/>
        </p:nvSpPr>
        <p:spPr bwMode="auto">
          <a:xfrm>
            <a:off x="7728494" y="3305797"/>
            <a:ext cx="108945" cy="105644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6B1154DC-562E-F967-23B7-E97B9165B1C2}"/>
              </a:ext>
            </a:extLst>
          </p:cNvPr>
          <p:cNvSpPr>
            <a:spLocks/>
          </p:cNvSpPr>
          <p:nvPr/>
        </p:nvSpPr>
        <p:spPr bwMode="auto">
          <a:xfrm>
            <a:off x="7748302" y="3392733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1208483-4BE8-036E-2B7E-6C5F7DB841E0}"/>
              </a:ext>
            </a:extLst>
          </p:cNvPr>
          <p:cNvSpPr>
            <a:spLocks/>
          </p:cNvSpPr>
          <p:nvPr/>
        </p:nvSpPr>
        <p:spPr bwMode="auto">
          <a:xfrm>
            <a:off x="7779115" y="3392733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38FCD15F-6F5A-6FF7-1D5B-47DA28B193A5}"/>
              </a:ext>
            </a:extLst>
          </p:cNvPr>
          <p:cNvSpPr>
            <a:spLocks/>
          </p:cNvSpPr>
          <p:nvPr/>
        </p:nvSpPr>
        <p:spPr bwMode="auto">
          <a:xfrm>
            <a:off x="8313941" y="3073614"/>
            <a:ext cx="92710" cy="89900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3FE04ECF-3CB2-C2CE-C4E7-D38FDDB8C8E9}"/>
              </a:ext>
            </a:extLst>
          </p:cNvPr>
          <p:cNvSpPr>
            <a:spLocks/>
          </p:cNvSpPr>
          <p:nvPr/>
        </p:nvSpPr>
        <p:spPr bwMode="auto">
          <a:xfrm>
            <a:off x="8330797" y="3147594"/>
            <a:ext cx="33713" cy="100201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2D2FCEBC-5EE6-AECE-FBE6-31B1AD881BED}"/>
              </a:ext>
            </a:extLst>
          </p:cNvPr>
          <p:cNvSpPr>
            <a:spLocks/>
          </p:cNvSpPr>
          <p:nvPr/>
        </p:nvSpPr>
        <p:spPr bwMode="auto">
          <a:xfrm>
            <a:off x="8357018" y="3147594"/>
            <a:ext cx="33713" cy="100201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D6B8FA6-5508-4FD3-D41F-6E3EF555CB9F}"/>
              </a:ext>
            </a:extLst>
          </p:cNvPr>
          <p:cNvSpPr>
            <a:spLocks/>
          </p:cNvSpPr>
          <p:nvPr/>
        </p:nvSpPr>
        <p:spPr bwMode="auto">
          <a:xfrm>
            <a:off x="8004380" y="3108110"/>
            <a:ext cx="102235" cy="99135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5A473673-A7BA-B5C8-9910-A559CE2E73A2}"/>
              </a:ext>
            </a:extLst>
          </p:cNvPr>
          <p:cNvSpPr>
            <a:spLocks/>
          </p:cNvSpPr>
          <p:nvPr/>
        </p:nvSpPr>
        <p:spPr bwMode="auto">
          <a:xfrm>
            <a:off x="8022968" y="3189690"/>
            <a:ext cx="37176" cy="11049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FA275C3F-E75C-4F76-D190-B83E611FCCFF}"/>
              </a:ext>
            </a:extLst>
          </p:cNvPr>
          <p:cNvSpPr>
            <a:spLocks/>
          </p:cNvSpPr>
          <p:nvPr/>
        </p:nvSpPr>
        <p:spPr bwMode="auto">
          <a:xfrm>
            <a:off x="8051883" y="3189690"/>
            <a:ext cx="37176" cy="11049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4EE8E99-A671-60FC-F8FF-48508D00EF1A}"/>
              </a:ext>
            </a:extLst>
          </p:cNvPr>
          <p:cNvSpPr>
            <a:spLocks noEditPoints="1"/>
          </p:cNvSpPr>
          <p:nvPr/>
        </p:nvSpPr>
        <p:spPr bwMode="auto">
          <a:xfrm>
            <a:off x="8596142" y="3092723"/>
            <a:ext cx="50213" cy="56120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FC8A14ED-2710-238A-EFE2-4A150A338590}"/>
              </a:ext>
            </a:extLst>
          </p:cNvPr>
          <p:cNvSpPr>
            <a:spLocks/>
          </p:cNvSpPr>
          <p:nvPr/>
        </p:nvSpPr>
        <p:spPr bwMode="auto">
          <a:xfrm>
            <a:off x="8573497" y="3152781"/>
            <a:ext cx="97472" cy="94518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F417D808-AC8B-4C60-8E28-84C9E9D8DF7D}"/>
              </a:ext>
            </a:extLst>
          </p:cNvPr>
          <p:cNvSpPr>
            <a:spLocks/>
          </p:cNvSpPr>
          <p:nvPr/>
        </p:nvSpPr>
        <p:spPr bwMode="auto">
          <a:xfrm>
            <a:off x="8591219" y="3230562"/>
            <a:ext cx="35444" cy="105348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159638A6-66C8-84FF-E027-73F18BE326E5}"/>
              </a:ext>
            </a:extLst>
          </p:cNvPr>
          <p:cNvSpPr>
            <a:spLocks/>
          </p:cNvSpPr>
          <p:nvPr/>
        </p:nvSpPr>
        <p:spPr bwMode="auto">
          <a:xfrm>
            <a:off x="8618787" y="3230562"/>
            <a:ext cx="35444" cy="105348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CC3F6CC2-0122-E372-3686-D60010EAA2E2}"/>
              </a:ext>
            </a:extLst>
          </p:cNvPr>
          <p:cNvSpPr>
            <a:spLocks noEditPoints="1"/>
          </p:cNvSpPr>
          <p:nvPr/>
        </p:nvSpPr>
        <p:spPr bwMode="auto">
          <a:xfrm>
            <a:off x="8504041" y="3469082"/>
            <a:ext cx="62480" cy="69831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E3D2E658-6486-D844-657B-3539D3024750}"/>
              </a:ext>
            </a:extLst>
          </p:cNvPr>
          <p:cNvSpPr>
            <a:spLocks/>
          </p:cNvSpPr>
          <p:nvPr/>
        </p:nvSpPr>
        <p:spPr bwMode="auto">
          <a:xfrm>
            <a:off x="8475864" y="3543813"/>
            <a:ext cx="121285" cy="117609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B014FEC-33BB-6863-7E4A-235EB4D913EA}"/>
              </a:ext>
            </a:extLst>
          </p:cNvPr>
          <p:cNvSpPr>
            <a:spLocks/>
          </p:cNvSpPr>
          <p:nvPr/>
        </p:nvSpPr>
        <p:spPr bwMode="auto">
          <a:xfrm>
            <a:off x="8497916" y="3640596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57C30F21-ACAF-E161-F5BC-5FEEC88F6003}"/>
              </a:ext>
            </a:extLst>
          </p:cNvPr>
          <p:cNvSpPr>
            <a:spLocks/>
          </p:cNvSpPr>
          <p:nvPr/>
        </p:nvSpPr>
        <p:spPr bwMode="auto">
          <a:xfrm>
            <a:off x="8532219" y="3640596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E6539B4-B1A9-E658-54D7-448680470CE9}"/>
              </a:ext>
            </a:extLst>
          </p:cNvPr>
          <p:cNvSpPr>
            <a:spLocks noEditPoints="1"/>
          </p:cNvSpPr>
          <p:nvPr/>
        </p:nvSpPr>
        <p:spPr bwMode="auto">
          <a:xfrm>
            <a:off x="8165904" y="3569094"/>
            <a:ext cx="62480" cy="69831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ED2E7EC4-ACC3-4EBB-270A-835802D2D35A}"/>
              </a:ext>
            </a:extLst>
          </p:cNvPr>
          <p:cNvSpPr>
            <a:spLocks/>
          </p:cNvSpPr>
          <p:nvPr/>
        </p:nvSpPr>
        <p:spPr bwMode="auto">
          <a:xfrm>
            <a:off x="8137727" y="3643825"/>
            <a:ext cx="121285" cy="117609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490456D-2D4F-E2E5-5EAA-1F8A51F678F5}"/>
              </a:ext>
            </a:extLst>
          </p:cNvPr>
          <p:cNvSpPr>
            <a:spLocks/>
          </p:cNvSpPr>
          <p:nvPr/>
        </p:nvSpPr>
        <p:spPr bwMode="auto">
          <a:xfrm>
            <a:off x="8159779" y="3740608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64A4EE56-EE1D-5430-20CE-9328EF8B8DA9}"/>
              </a:ext>
            </a:extLst>
          </p:cNvPr>
          <p:cNvSpPr>
            <a:spLocks/>
          </p:cNvSpPr>
          <p:nvPr/>
        </p:nvSpPr>
        <p:spPr bwMode="auto">
          <a:xfrm>
            <a:off x="8194082" y="3740608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ABD01B8E-399A-D4A3-2A0D-0DE36E40AD41}"/>
              </a:ext>
            </a:extLst>
          </p:cNvPr>
          <p:cNvSpPr>
            <a:spLocks noEditPoints="1"/>
          </p:cNvSpPr>
          <p:nvPr/>
        </p:nvSpPr>
        <p:spPr bwMode="auto">
          <a:xfrm>
            <a:off x="7849198" y="3473844"/>
            <a:ext cx="62480" cy="69831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2602C3AD-5ED5-8ACB-0392-1A01D5B80007}"/>
              </a:ext>
            </a:extLst>
          </p:cNvPr>
          <p:cNvSpPr>
            <a:spLocks/>
          </p:cNvSpPr>
          <p:nvPr/>
        </p:nvSpPr>
        <p:spPr bwMode="auto">
          <a:xfrm>
            <a:off x="7821021" y="3548575"/>
            <a:ext cx="121285" cy="117609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E242DC3-1B47-9E35-7EBF-A53D568D0162}"/>
              </a:ext>
            </a:extLst>
          </p:cNvPr>
          <p:cNvSpPr>
            <a:spLocks/>
          </p:cNvSpPr>
          <p:nvPr/>
        </p:nvSpPr>
        <p:spPr bwMode="auto">
          <a:xfrm>
            <a:off x="7843073" y="3645358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FA727115-88BC-48EB-74BA-CEFF97ED671B}"/>
              </a:ext>
            </a:extLst>
          </p:cNvPr>
          <p:cNvSpPr>
            <a:spLocks noEditPoints="1"/>
          </p:cNvSpPr>
          <p:nvPr/>
        </p:nvSpPr>
        <p:spPr bwMode="auto">
          <a:xfrm>
            <a:off x="8718211" y="3269618"/>
            <a:ext cx="56123" cy="62726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85815A27-FDA8-C050-1115-4C484E0CA0F1}"/>
              </a:ext>
            </a:extLst>
          </p:cNvPr>
          <p:cNvSpPr>
            <a:spLocks/>
          </p:cNvSpPr>
          <p:nvPr/>
        </p:nvSpPr>
        <p:spPr bwMode="auto">
          <a:xfrm>
            <a:off x="8692901" y="3336746"/>
            <a:ext cx="108945" cy="105644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37127F84-DEB4-E6E6-A35B-20CC9FA8C6C8}"/>
              </a:ext>
            </a:extLst>
          </p:cNvPr>
          <p:cNvSpPr>
            <a:spLocks/>
          </p:cNvSpPr>
          <p:nvPr/>
        </p:nvSpPr>
        <p:spPr bwMode="auto">
          <a:xfrm>
            <a:off x="8712709" y="3423681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67DF0B20-010B-5569-3794-FD26F3D71A2D}"/>
              </a:ext>
            </a:extLst>
          </p:cNvPr>
          <p:cNvSpPr>
            <a:spLocks/>
          </p:cNvSpPr>
          <p:nvPr/>
        </p:nvSpPr>
        <p:spPr bwMode="auto">
          <a:xfrm>
            <a:off x="8743522" y="3423681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</p:spTree>
    <p:extLst>
      <p:ext uri="{BB962C8B-B14F-4D97-AF65-F5344CB8AC3E}">
        <p14:creationId xmlns:p14="http://schemas.microsoft.com/office/powerpoint/2010/main" val="38760161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_with color logo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72A0CF98-CB1F-48EB-8034-2E8084BE66A7}"/>
    </a:ext>
  </a:extLst>
</a:theme>
</file>

<file path=ppt/theme/theme10.xml><?xml version="1.0" encoding="utf-8"?>
<a:theme xmlns:a="http://schemas.openxmlformats.org/drawingml/2006/main" name="Th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3030CBE5-DDAB-4042-9EC8-E55995B8D9BE}"/>
    </a:ext>
  </a:extLst>
</a:theme>
</file>

<file path=ppt/theme/theme11.xml><?xml version="1.0" encoding="utf-8"?>
<a:theme xmlns:a="http://schemas.openxmlformats.org/drawingml/2006/main" name="1_Thank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40EA5840-9D4C-47E2-A79F-C577763C3DED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74FAA8CA-C114-410D-AE46-6AEE286AD4A8}"/>
    </a:ext>
  </a:extLst>
</a:theme>
</file>

<file path=ppt/theme/theme3.xml><?xml version="1.0" encoding="utf-8"?>
<a:theme xmlns:a="http://schemas.openxmlformats.org/drawingml/2006/main" name="Bl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FDB42E66-0399-4760-BF4B-EB70EA98320B}"/>
    </a:ext>
  </a:extLst>
</a:theme>
</file>

<file path=ppt/theme/theme4.xml><?xml version="1.0" encoding="utf-8"?>
<a:theme xmlns:a="http://schemas.openxmlformats.org/drawingml/2006/main" name="Title Slide_Black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4D24CAAD-3401-4989-8D38-034B19880D0D}"/>
    </a:ext>
  </a:extLst>
</a:theme>
</file>

<file path=ppt/theme/theme5.xml><?xml version="1.0" encoding="utf-8"?>
<a:theme xmlns:a="http://schemas.openxmlformats.org/drawingml/2006/main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73347DDA-6912-4EA1-8AC1-BE6CB38EF733}"/>
    </a:ext>
  </a:extLst>
</a:theme>
</file>

<file path=ppt/theme/theme6.xml><?xml version="1.0" encoding="utf-8"?>
<a:theme xmlns:a="http://schemas.openxmlformats.org/drawingml/2006/main" name="Title Slide_Black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DB44D28D-8055-4BBC-B761-14E87FCA4045}"/>
    </a:ext>
  </a:extLst>
</a:theme>
</file>

<file path=ppt/theme/theme7.xml><?xml version="1.0" encoding="utf-8"?>
<a:theme xmlns:a="http://schemas.openxmlformats.org/drawingml/2006/main" name="1_Title Slide_White Blue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43F094EE-D664-4578-834E-37C7A6F56CD8}"/>
    </a:ext>
  </a:extLst>
</a:theme>
</file>

<file path=ppt/theme/theme8.xml><?xml version="1.0" encoding="utf-8"?>
<a:theme xmlns:a="http://schemas.openxmlformats.org/drawingml/2006/main" name="Divider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80208ACC-61B1-48A2-AFAF-96745AD81277}"/>
    </a:ext>
  </a:extLst>
</a:theme>
</file>

<file path=ppt/theme/theme9.xml><?xml version="1.0" encoding="utf-8"?>
<a:theme xmlns:a="http://schemas.openxmlformats.org/drawingml/2006/main" name="1_Divider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3D31DA94-0668-4A17-B4E0-6A5732D69D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791d46-7407-4926-85d5-29bf66179db1" xsi:nil="true"/>
    <lcf76f155ced4ddcb4097134ff3c332f xmlns="6c636fdf-bfb5-4ed7-8d81-4aad9d8e32d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88CC396A7E584C9BDB6AB0512CDE57" ma:contentTypeVersion="14" ma:contentTypeDescription="Crear nuevo documento." ma:contentTypeScope="" ma:versionID="7ddef86ae499b070a69f355e6f8b7d36">
  <xsd:schema xmlns:xsd="http://www.w3.org/2001/XMLSchema" xmlns:xs="http://www.w3.org/2001/XMLSchema" xmlns:p="http://schemas.microsoft.com/office/2006/metadata/properties" xmlns:ns2="6c636fdf-bfb5-4ed7-8d81-4aad9d8e32dc" xmlns:ns3="bc791d46-7407-4926-85d5-29bf66179db1" targetNamespace="http://schemas.microsoft.com/office/2006/metadata/properties" ma:root="true" ma:fieldsID="c3fda78891808f6e72bfd94b27899e53" ns2:_="" ns3:_="">
    <xsd:import namespace="6c636fdf-bfb5-4ed7-8d81-4aad9d8e32dc"/>
    <xsd:import namespace="bc791d46-7407-4926-85d5-29bf66179d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36fdf-bfb5-4ed7-8d81-4aad9d8e32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91d46-7407-4926-85d5-29bf66179d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48b219-3cec-444c-83b8-4ece69902457}" ma:internalName="TaxCatchAll" ma:showField="CatchAllData" ma:web="bc791d46-7407-4926-85d5-29bf66179d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37ED8-06D3-4BAF-925E-0E0C6BD52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B1B480-7C1E-4300-A913-41CAD33511F4}">
  <ds:schemaRefs>
    <ds:schemaRef ds:uri="1771064e-c6ae-44b4-88a5-a935e9ecfce2"/>
    <ds:schemaRef ds:uri="ed5f3adb-d74a-4f34-826c-cfa79a1b5e9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bc791d46-7407-4926-85d5-29bf66179db1"/>
    <ds:schemaRef ds:uri="6c636fdf-bfb5-4ed7-8d81-4aad9d8e32dc"/>
  </ds:schemaRefs>
</ds:datastoreItem>
</file>

<file path=customXml/itemProps3.xml><?xml version="1.0" encoding="utf-8"?>
<ds:datastoreItem xmlns:ds="http://schemas.openxmlformats.org/officeDocument/2006/customXml" ds:itemID="{A7790372-952D-4079-A364-30BC368A88E1}"/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TCS_Company_Presentation_template_standard_16X9 2</Template>
  <TotalTime>589</TotalTime>
  <Words>103</Words>
  <Application>Microsoft Office PowerPoint</Application>
  <PresentationFormat>On-screen Show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Content Slide_White_with color logo</vt:lpstr>
      <vt:lpstr>Content Slide_Black</vt:lpstr>
      <vt:lpstr>Blank Slide_Black</vt:lpstr>
      <vt:lpstr>Title Slide_Black Blue 1</vt:lpstr>
      <vt:lpstr>Title Slide_White Blue 1</vt:lpstr>
      <vt:lpstr>Title Slide_Black_without image</vt:lpstr>
      <vt:lpstr>1_Title Slide_White Blue_without image</vt:lpstr>
      <vt:lpstr>Divider Slide_Black</vt:lpstr>
      <vt:lpstr>1_Divider Slide_White</vt:lpstr>
      <vt:lpstr>Thank Slide_Black</vt:lpstr>
      <vt:lpstr>1_Thank Slide_White</vt:lpstr>
      <vt:lpstr>Análisis Gestión de la Demanda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Sincronización &amp; Seguimiento</dc:title>
  <dc:creator>Nestor Perdomo Leyva</dc:creator>
  <cp:lastModifiedBy>Catalina Trujillo Alvarez</cp:lastModifiedBy>
  <cp:revision>31</cp:revision>
  <dcterms:created xsi:type="dcterms:W3CDTF">2024-02-26T16:09:32Z</dcterms:created>
  <dcterms:modified xsi:type="dcterms:W3CDTF">2024-07-31T04:13:48Z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0x010100E388CC396A7E584C9BDB6AB0512CDE57</vt:lpwstr>
  </property>
</Properties>
</file>