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slideLayouts/slideLayout14.xml" ContentType="application/vnd.openxmlformats-officedocument.presentationml.slideLayout+xml"/>
  <Override PartName="/ppt/theme/theme7.xml" ContentType="application/vnd.openxmlformats-officedocument.theme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slideLayouts/slideLayout16.xml" ContentType="application/vnd.openxmlformats-officedocument.presentationml.slideLayout+xml"/>
  <Override PartName="/ppt/theme/theme9.xml" ContentType="application/vnd.openxmlformats-officedocument.theme+xml"/>
  <Override PartName="/ppt/slideLayouts/slideLayout17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4"/>
    <p:sldMasterId id="2147483823" r:id="rId5"/>
    <p:sldMasterId id="2147483827" r:id="rId6"/>
    <p:sldMasterId id="2147483822" r:id="rId7"/>
    <p:sldMasterId id="2147483857" r:id="rId8"/>
    <p:sldMasterId id="2147483871" r:id="rId9"/>
    <p:sldMasterId id="2147483873" r:id="rId10"/>
    <p:sldMasterId id="2147483848" r:id="rId11"/>
    <p:sldMasterId id="2147483867" r:id="rId12"/>
    <p:sldMasterId id="2147483853" r:id="rId13"/>
    <p:sldMasterId id="2147483869" r:id="rId14"/>
  </p:sldMasterIdLst>
  <p:notesMasterIdLst>
    <p:notesMasterId r:id="rId18"/>
  </p:notesMasterIdLst>
  <p:handoutMasterIdLst>
    <p:handoutMasterId r:id="rId19"/>
  </p:handoutMasterIdLst>
  <p:sldIdLst>
    <p:sldId id="2142533015" r:id="rId15"/>
    <p:sldId id="2142533007" r:id="rId16"/>
    <p:sldId id="2142533016" r:id="rId17"/>
  </p:sldIdLst>
  <p:sldSz cx="9144000" cy="5143500" type="screen16x9"/>
  <p:notesSz cx="20104100" cy="11315700"/>
  <p:defaultTextStyle>
    <a:defPPr>
      <a:defRPr lang="en-US"/>
    </a:defPPr>
    <a:lvl1pPr marL="0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207773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415546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623318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831090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038863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246636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1454409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1662182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anti Mukul" initials="AM" lastIdx="134" clrIdx="0">
    <p:extLst>
      <p:ext uri="{19B8F6BF-5375-455C-9EA6-DF929625EA0E}">
        <p15:presenceInfo xmlns:p15="http://schemas.microsoft.com/office/powerpoint/2012/main" userId="S::1561747@TCS.com::b915b143-710a-4e7a-a06a-915d3c266981" providerId="AD"/>
      </p:ext>
    </p:extLst>
  </p:cmAuthor>
  <p:cmAuthor id="2" name="Kapil  Krishnan" initials="KK" lastIdx="81" clrIdx="1">
    <p:extLst>
      <p:ext uri="{19B8F6BF-5375-455C-9EA6-DF929625EA0E}">
        <p15:presenceInfo xmlns:p15="http://schemas.microsoft.com/office/powerpoint/2012/main" userId="S::571206@TCS.com::f34fbc68-f4bd-41fd-a210-a6e9abee1cae" providerId="AD"/>
      </p:ext>
    </p:extLst>
  </p:cmAuthor>
  <p:cmAuthor id="3" name="Milind" initials="M" lastIdx="1" clrIdx="2">
    <p:extLst>
      <p:ext uri="{19B8F6BF-5375-455C-9EA6-DF929625EA0E}">
        <p15:presenceInfo xmlns:p15="http://schemas.microsoft.com/office/powerpoint/2012/main" userId="S::106465@TCS.com::6f0e4f12-3889-446c-9da4-4330ec04817d" providerId="AD"/>
      </p:ext>
    </p:extLst>
  </p:cmAuthor>
  <p:cmAuthor id="4" name="Sreenivasa Chakravarti" initials="SC" lastIdx="7" clrIdx="3">
    <p:extLst>
      <p:ext uri="{19B8F6BF-5375-455C-9EA6-DF929625EA0E}">
        <p15:presenceInfo xmlns:p15="http://schemas.microsoft.com/office/powerpoint/2012/main" userId="S::132743@TCS.com::aa4a9113-4e87-47be-963d-67c84a2112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84C4"/>
    <a:srgbClr val="1E2323"/>
    <a:srgbClr val="C1FFE0"/>
    <a:srgbClr val="FFB200"/>
    <a:srgbClr val="FFDBC9"/>
    <a:srgbClr val="A9F1EE"/>
    <a:srgbClr val="8FFFC7"/>
    <a:srgbClr val="FF93A8"/>
    <a:srgbClr val="FFE1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D0215A-008F-48AC-8B46-023571BD0103}" v="65" dt="2024-07-31T04:10:58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tcscomprod.sharepoint.com/sites/BancolombiaServiciosProfesionales/Shared%20Documents/General/2-SPB_Informaci&#243;n_TCS/1.1%20Dinamica/1.1.3%20Gesti&#243;n_Demanda/1.1.3.1%20Gesti&#243;n_Talentos/1.0%20Seguimiento%20Skill%20Haking%20Demanda%20SPB%20FY-25/Seguimiento%20Solicitudes%20SH%20SPB.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tcscomprod.sharepoint.com/sites/BancolombiaServiciosProfesionales/Shared%20Documents/General/2-SPB_Informaci&#243;n_TCS/1.1%20Dinamica/1.1.3%20Gesti&#243;n_Demanda/1.1.3.1%20Gesti&#243;n_Talentos/1.0%20Seguimiento%20Skill%20Haking%20Demanda%20SPB%20FY-25/Seguimiento%20Solicitudes%20SH%20SPB.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'[Seguimiento Solicitudes SH SPB.xlsx]Sheet5'!$B$1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SPB.xlsx]Sheet5'!$A$2:$A$3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SPB.xlsx]Sheet5'!$B$2:$B$3</c:f>
              <c:numCache>
                <c:formatCode>General</c:formatCode>
                <c:ptCount val="2"/>
                <c:pt idx="0">
                  <c:v>16</c:v>
                </c:pt>
                <c:pt idx="1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7-4469-B6FA-65062B224A2F}"/>
            </c:ext>
          </c:extLst>
        </c:ser>
        <c:ser>
          <c:idx val="1"/>
          <c:order val="1"/>
          <c:tx>
            <c:strRef>
              <c:f>'[Seguimiento Solicitudes SH SPB.xlsx]Sheet5'!$C$1</c:f>
              <c:strCache>
                <c:ptCount val="1"/>
                <c:pt idx="0">
                  <c:v>Aplicadas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SPB.xlsx]Sheet5'!$A$2:$A$3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SPB.xlsx]Sheet5'!$C$2:$C$3</c:f>
              <c:numCache>
                <c:formatCode>General</c:formatCode>
                <c:ptCount val="2"/>
                <c:pt idx="0">
                  <c:v>13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87-4469-B6FA-65062B224A2F}"/>
            </c:ext>
          </c:extLst>
        </c:ser>
        <c:ser>
          <c:idx val="2"/>
          <c:order val="2"/>
          <c:tx>
            <c:strRef>
              <c:f>'[Seguimiento Solicitudes SH SPB.xlsx]Sheet5'!$D$1</c:f>
              <c:strCache>
                <c:ptCount val="1"/>
                <c:pt idx="0">
                  <c:v>Seleccionadas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SPB.xlsx]Sheet5'!$A$2:$A$3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SPB.xlsx]Sheet5'!$D$2:$D$3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87-4469-B6FA-65062B224A2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249564864"/>
        <c:axId val="934697024"/>
      </c:barChart>
      <c:catAx>
        <c:axId val="1249564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934697024"/>
        <c:crosses val="autoZero"/>
        <c:auto val="1"/>
        <c:lblAlgn val="ctr"/>
        <c:lblOffset val="100"/>
        <c:noMultiLvlLbl val="0"/>
      </c:catAx>
      <c:valAx>
        <c:axId val="934697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1249564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'[Seguimiento Solicitudes SH SPB.xlsx]Analisis'!$B$6</c:f>
              <c:strCache>
                <c:ptCount val="1"/>
                <c:pt idx="0">
                  <c:v>Total aplicadas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SPB.xlsx]Analisis'!$A$7:$A$8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SPB.xlsx]Analisis'!$B$7:$B$8</c:f>
              <c:numCache>
                <c:formatCode>General</c:formatCode>
                <c:ptCount val="2"/>
                <c:pt idx="0">
                  <c:v>13</c:v>
                </c:pt>
                <c:pt idx="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9E-4C32-811E-43D7FE15567F}"/>
            </c:ext>
          </c:extLst>
        </c:ser>
        <c:ser>
          <c:idx val="1"/>
          <c:order val="1"/>
          <c:tx>
            <c:strRef>
              <c:f>'[Seguimiento Solicitudes SH SPB.xlsx]Analisis'!$C$6</c:f>
              <c:strCache>
                <c:ptCount val="1"/>
                <c:pt idx="0">
                  <c:v>Seleccionadas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SPB.xlsx]Analisis'!$A$7:$A$8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SPB.xlsx]Analisis'!$C$7:$C$8</c:f>
              <c:numCache>
                <c:formatCode>General</c:formatCode>
                <c:ptCount val="2"/>
                <c:pt idx="0">
                  <c:v>5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9E-4C32-811E-43D7FE15567F}"/>
            </c:ext>
          </c:extLst>
        </c:ser>
        <c:ser>
          <c:idx val="2"/>
          <c:order val="2"/>
          <c:tx>
            <c:strRef>
              <c:f>'[Seguimiento Solicitudes SH SPB.xlsx]Analisis'!$D$6</c:f>
              <c:strCache>
                <c:ptCount val="1"/>
                <c:pt idx="0">
                  <c:v>Preseleccionadas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SPB.xlsx]Analisis'!$A$7:$A$8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SPB.xlsx]Analisis'!$D$7:$D$8</c:f>
              <c:numCache>
                <c:formatCode>General</c:formatCode>
                <c:ptCount val="2"/>
                <c:pt idx="0">
                  <c:v>4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29E-4C32-811E-43D7FE15567F}"/>
            </c:ext>
          </c:extLst>
        </c:ser>
        <c:ser>
          <c:idx val="3"/>
          <c:order val="3"/>
          <c:tx>
            <c:strRef>
              <c:f>'[Seguimiento Solicitudes SH SPB.xlsx]Analisis'!$E$6</c:f>
              <c:strCache>
                <c:ptCount val="1"/>
                <c:pt idx="0">
                  <c:v>No Seleccionadas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419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'[Seguimiento Solicitudes SH SPB.xlsx]Analisis'!$A$7:$A$8</c:f>
              <c:strCache>
                <c:ptCount val="2"/>
                <c:pt idx="0">
                  <c:v>Junio</c:v>
                </c:pt>
                <c:pt idx="1">
                  <c:v>Julio</c:v>
                </c:pt>
              </c:strCache>
            </c:strRef>
          </c:cat>
          <c:val>
            <c:numRef>
              <c:f>'[Seguimiento Solicitudes SH SPB.xlsx]Analisis'!$E$7:$E$8</c:f>
              <c:numCache>
                <c:formatCode>General</c:formatCode>
                <c:ptCount val="2"/>
                <c:pt idx="0">
                  <c:v>3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29E-4C32-811E-43D7FE1556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924731216"/>
        <c:axId val="924728816"/>
      </c:barChart>
      <c:catAx>
        <c:axId val="924731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924728816"/>
        <c:crosses val="autoZero"/>
        <c:auto val="1"/>
        <c:lblAlgn val="ctr"/>
        <c:lblOffset val="100"/>
        <c:noMultiLvlLbl val="0"/>
      </c:catAx>
      <c:valAx>
        <c:axId val="92472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419"/>
          </a:p>
        </c:txPr>
        <c:crossAx val="924731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419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419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7647A-893F-4F21-82F0-FC5DB944B494}" type="doc">
      <dgm:prSet loTypeId="urn:microsoft.com/office/officeart/2005/8/layout/venn3" loCatId="relationship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48F45F0-538A-40C7-AF56-828D97FDB2BE}" type="pres">
      <dgm:prSet presAssocID="{03F7647A-893F-4F21-82F0-FC5DB944B494}" presName="Name0" presStyleCnt="0">
        <dgm:presLayoutVars>
          <dgm:dir/>
          <dgm:resizeHandles val="exact"/>
        </dgm:presLayoutVars>
      </dgm:prSet>
      <dgm:spPr/>
    </dgm:pt>
  </dgm:ptLst>
  <dgm:cxnLst>
    <dgm:cxn modelId="{D893F2DF-9031-4D2E-A331-A73D9C845F77}" type="presOf" srcId="{03F7647A-893F-4F21-82F0-FC5DB944B494}" destId="{B48F45F0-538A-40C7-AF56-828D97FDB2BE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7647A-893F-4F21-82F0-FC5DB944B494}" type="doc">
      <dgm:prSet loTypeId="urn:microsoft.com/office/officeart/2005/8/layout/venn3" loCatId="relationship" qsTypeId="urn:microsoft.com/office/officeart/2005/8/quickstyle/3d3" qsCatId="3D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B48F45F0-538A-40C7-AF56-828D97FDB2BE}" type="pres">
      <dgm:prSet presAssocID="{03F7647A-893F-4F21-82F0-FC5DB944B494}" presName="Name0" presStyleCnt="0">
        <dgm:presLayoutVars>
          <dgm:dir/>
          <dgm:resizeHandles val="exact"/>
        </dgm:presLayoutVars>
      </dgm:prSet>
      <dgm:spPr/>
    </dgm:pt>
  </dgm:ptLst>
  <dgm:cxnLst>
    <dgm:cxn modelId="{D893F2DF-9031-4D2E-A331-A73D9C845F77}" type="presOf" srcId="{03F7647A-893F-4F21-82F0-FC5DB944B494}" destId="{B48F45F0-538A-40C7-AF56-828D97FDB2BE}" srcOrd="0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F93363-4B1F-4C8E-A6A8-E59E73B1D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4A02-2C6F-4C3E-B8A6-F4E320ED10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A15D-369C-476E-A4FD-27B2714E554A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C65AE-70C1-456E-BDCB-3BF147736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D416F-24FB-46D6-8460-CBAA61BA37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4DE49-BEC2-4CDB-9AEE-41A7BC71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D8B44-2349-4EE3-B0D0-553C8A2F62DF}" type="datetimeFigureOut">
              <a:rPr lang="en-US" smtClean="0"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9C5E5-9620-4FBC-AD03-52B8306EE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A457-80B8-3ABF-1567-EBE8EFC1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70F37-B49E-0168-2281-737CE349EE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01022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EEE02B-3029-990C-12ED-A955CA7D5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8868" y="4803998"/>
            <a:ext cx="1100528" cy="1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3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rgbClr val="F4F3F9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98264" y="1354933"/>
            <a:ext cx="4745736" cy="3163094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3600" b="1">
                <a:solidFill>
                  <a:schemeClr val="bg1"/>
                </a:solidFill>
              </a:defRPr>
            </a:lvl1pPr>
          </a:lstStyle>
          <a:p>
            <a:pPr marL="571500" lvl="0" indent="-57150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9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chemeClr val="tx1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98264" y="1354933"/>
            <a:ext cx="4745736" cy="3163094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3600" b="1">
                <a:solidFill>
                  <a:schemeClr val="tx1"/>
                </a:solidFill>
              </a:defRPr>
            </a:lvl1pPr>
          </a:lstStyle>
          <a:p>
            <a:pPr marL="571500" lvl="0" indent="-57150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3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rgbClr val="F4F3F9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10399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chemeClr val="tx1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98264" y="1354933"/>
            <a:ext cx="4745736" cy="3163094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3600" b="1">
                <a:solidFill>
                  <a:schemeClr val="tx1"/>
                </a:solidFill>
              </a:defRPr>
            </a:lvl1pPr>
          </a:lstStyle>
          <a:p>
            <a:pPr marL="571500" lvl="0" indent="-57150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05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7239-289B-4797-A845-B94F72C3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474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7484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125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6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87288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305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610100" y="4894419"/>
            <a:ext cx="2286000" cy="167640"/>
          </a:xfrm>
        </p:spPr>
        <p:txBody>
          <a:bodyPr wrap="none">
            <a:noAutofit/>
          </a:bodyPr>
          <a:lstStyle>
            <a:lvl1pPr marL="0" indent="0" algn="r">
              <a:buNone/>
              <a:defRPr sz="80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Information 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03760" y="693709"/>
            <a:ext cx="8511639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BD4C4E9-31D3-4745-A4A1-42769EE3C6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89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1DB09D-AE21-9742-A82E-F4BBAAA55C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5750" y="843558"/>
            <a:ext cx="8673409" cy="37115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IN"/>
            </a:lvl5pPr>
          </a:lstStyle>
          <a:p>
            <a:pPr marL="171450" lvl="0" indent="-171450" defTabSz="415546">
              <a:lnSpc>
                <a:spcPct val="150000"/>
              </a:lnSpc>
            </a:pPr>
            <a:r>
              <a:rPr lang="en-US"/>
              <a:t>Click to edit Master text styles</a:t>
            </a:r>
          </a:p>
          <a:p>
            <a:pPr lvl="1" defTabSz="415546">
              <a:lnSpc>
                <a:spcPct val="150000"/>
              </a:lnSpc>
              <a:buFont typeface="Calibri" panose="020F0502020204030204" pitchFamily="34" charset="0"/>
              <a:buChar char="―"/>
            </a:pPr>
            <a:r>
              <a:rPr lang="en-US"/>
              <a:t>Second level</a:t>
            </a:r>
          </a:p>
          <a:p>
            <a:pPr lvl="2" defTabSz="415546">
              <a:lnSpc>
                <a:spcPct val="150000"/>
              </a:lnSpc>
            </a:pPr>
            <a:r>
              <a:rPr lang="en-US"/>
              <a:t>Third level</a:t>
            </a:r>
          </a:p>
          <a:p>
            <a:pPr lvl="3" defTabSz="415546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/>
              <a:t>Fourth level</a:t>
            </a:r>
          </a:p>
          <a:p>
            <a:pPr lvl="4" defTabSz="415546">
              <a:lnSpc>
                <a:spcPct val="150000"/>
              </a:lnSpc>
            </a:pPr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7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96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398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54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A939-6BD5-6D9A-C6E0-773DC655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2" y="2226193"/>
            <a:ext cx="2650475" cy="68929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>
              <a:defRPr lang="en-IN" sz="2200" dirty="0"/>
            </a:lvl1pPr>
          </a:lstStyle>
          <a:p>
            <a:pPr marL="5776" lvl="0">
              <a:lnSpc>
                <a:spcPct val="100000"/>
              </a:lnSpc>
              <a:spcBef>
                <a:spcPts val="43"/>
              </a:spcBef>
            </a:pPr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61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microsoft.com/office/2007/relationships/hdphoto" Target="../media/hdphoto2.wdp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8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microsoft.com/office/2007/relationships/hdphoto" Target="../media/hdphoto4.wdp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Masters/_rels/slideMaster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Masters/_rels/slideMaster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3.wdp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Masters/_rels/slideMaster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6.xml"/><Relationship Id="rId6" Type="http://schemas.microsoft.com/office/2007/relationships/hdphoto" Target="../media/hdphoto4.wdp"/><Relationship Id="rId5" Type="http://schemas.openxmlformats.org/officeDocument/2006/relationships/image" Target="../media/image12.png"/><Relationship Id="rId4" Type="http://schemas.openxmlformats.org/officeDocument/2006/relationships/image" Target="../media/image10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4E41C23-2A04-440A-A439-8B36022F5942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4565002" y="4942596"/>
            <a:ext cx="0" cy="12717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TCS Confidential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99348" y="4942596"/>
            <a:ext cx="300588" cy="12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700" noProof="0" smtClean="0"/>
              <a:pPr lvl="0"/>
              <a:t>‹#›</a:t>
            </a:fld>
            <a:r>
              <a:rPr lang="en-US" sz="700" noProof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6F403C3-AECA-43E3-B70F-8CE8C20C79F8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4E8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AF0D48-F837-443A-B742-FA8AFEE7A4BD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AFFEEF-BA33-4360-BE60-2A11102F0184}"/>
              </a:ext>
            </a:extLst>
          </p:cNvPr>
          <p:cNvSpPr/>
          <p:nvPr userDrawn="1"/>
        </p:nvSpPr>
        <p:spPr>
          <a:xfrm>
            <a:off x="3965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129F2-59C7-B08E-D41C-9CDA632C494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428377" y="4647628"/>
            <a:ext cx="435969" cy="387958"/>
          </a:xfrm>
          <a:prstGeom prst="rect">
            <a:avLst/>
          </a:prstGeom>
        </p:spPr>
      </p:pic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2CF2A882-EE76-DB45-3EB3-B06F0005FF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733062"/>
            <a:ext cx="1266904" cy="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4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5" r:id="rId2"/>
    <p:sldLayoutId id="2147483866" r:id="rId3"/>
    <p:sldLayoutId id="2147483877" r:id="rId4"/>
  </p:sldLayoutIdLst>
  <p:hf sldNum="0"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100" b="0" kern="0" baseline="0" dirty="0">
          <a:solidFill>
            <a:srgbClr val="4E84C4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355" rtl="0" eaLnBrk="1" latinLnBrk="0" hangingPunct="1">
        <a:lnSpc>
          <a:spcPct val="90000"/>
        </a:lnSpc>
        <a:spcBef>
          <a:spcPts val="1000"/>
        </a:spcBef>
        <a:buClr>
          <a:srgbClr val="007DC5"/>
        </a:buClr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1450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71450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71450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64" userDrawn="1">
          <p15:clr>
            <a:srgbClr val="F26B43"/>
          </p15:clr>
        </p15:guide>
        <p15:guide id="4" orient="horz" pos="418" userDrawn="1">
          <p15:clr>
            <a:srgbClr val="F26B43"/>
          </p15:clr>
        </p15:guide>
        <p15:guide id="5" orient="horz" pos="529" userDrawn="1">
          <p15:clr>
            <a:srgbClr val="F26B43"/>
          </p15:clr>
        </p15:guide>
        <p15:guide id="6" orient="horz" pos="2957" userDrawn="1">
          <p15:clr>
            <a:srgbClr val="F26B43"/>
          </p15:clr>
        </p15:guide>
        <p15:guide id="8" pos="5585" userDrawn="1">
          <p15:clr>
            <a:srgbClr val="F26B43"/>
          </p15:clr>
        </p15:guide>
        <p15:guide id="9" pos="180" userDrawn="1">
          <p15:clr>
            <a:srgbClr val="F26B43"/>
          </p15:clr>
        </p15:guide>
        <p15:guide id="10" orient="horz" pos="3168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216FA1-4A56-46E6-BB77-D6006B7684D3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EFDF6-0C60-43AA-ADD5-901E502E80B5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8AF1A-EA00-4882-84C6-CBA46A27A7C5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BC39D-DEC7-4FC1-BFC5-98DE92A66721}"/>
              </a:ext>
            </a:extLst>
          </p:cNvPr>
          <p:cNvSpPr/>
          <p:nvPr userDrawn="1"/>
        </p:nvSpPr>
        <p:spPr>
          <a:xfrm>
            <a:off x="292098" y="2395468"/>
            <a:ext cx="2650475" cy="35073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lvl="0"/>
            <a:r>
              <a:rPr lang="en-US" sz="2200" b="0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FEB07C-5878-4697-A42C-CB8DD47499D0}"/>
              </a:ext>
            </a:extLst>
          </p:cNvPr>
          <p:cNvSpPr txBox="1"/>
          <p:nvPr userDrawn="1"/>
        </p:nvSpPr>
        <p:spPr>
          <a:xfrm>
            <a:off x="288868" y="4927600"/>
            <a:ext cx="1902444" cy="107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776">
              <a:lnSpc>
                <a:spcPct val="100000"/>
              </a:lnSpc>
              <a:spcBef>
                <a:spcPts val="45"/>
              </a:spcBef>
            </a:pPr>
            <a:r>
              <a:rPr sz="700" b="0" spc="-2">
                <a:solidFill>
                  <a:schemeClr val="bg1"/>
                </a:solidFill>
                <a:latin typeface="Calibri"/>
                <a:cs typeface="Calibri"/>
              </a:rPr>
              <a:t>Copyright</a:t>
            </a:r>
            <a:r>
              <a:rPr sz="700" b="0" spc="-7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>
                <a:solidFill>
                  <a:schemeClr val="bg1"/>
                </a:solidFill>
                <a:latin typeface="Calibri"/>
                <a:cs typeface="Calibri"/>
              </a:rPr>
              <a:t>©</a:t>
            </a:r>
            <a:r>
              <a:rPr sz="700" b="0" spc="-7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>
                <a:solidFill>
                  <a:schemeClr val="bg1"/>
                </a:solidFill>
                <a:latin typeface="Calibri"/>
                <a:cs typeface="Calibri"/>
              </a:rPr>
              <a:t>202</a:t>
            </a:r>
            <a:r>
              <a:rPr lang="en-IN" sz="700" b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r>
              <a:rPr sz="700" b="0" spc="-2">
                <a:solidFill>
                  <a:schemeClr val="bg1"/>
                </a:solidFill>
                <a:latin typeface="Calibri"/>
                <a:cs typeface="Calibri"/>
              </a:rPr>
              <a:t> Tata</a:t>
            </a:r>
            <a:r>
              <a:rPr sz="700" b="0" spc="-7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spc="-2">
                <a:solidFill>
                  <a:schemeClr val="bg1"/>
                </a:solidFill>
                <a:latin typeface="Calibri"/>
                <a:cs typeface="Calibri"/>
              </a:rPr>
              <a:t>Consultancy</a:t>
            </a:r>
            <a:r>
              <a:rPr sz="700" b="0" spc="-7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spc="-2">
                <a:solidFill>
                  <a:schemeClr val="bg1"/>
                </a:solidFill>
                <a:latin typeface="Calibri"/>
                <a:cs typeface="Calibri"/>
              </a:rPr>
              <a:t>Services Limited</a:t>
            </a:r>
            <a:endParaRPr sz="700" b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7600BCE-C87B-5B0A-0301-F38ED7B5A0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201" t="38245" r="4369" b="37400"/>
          <a:stretch/>
        </p:blipFill>
        <p:spPr>
          <a:xfrm>
            <a:off x="288868" y="188632"/>
            <a:ext cx="1546276" cy="416457"/>
          </a:xfrm>
          <a:prstGeom prst="rect">
            <a:avLst/>
          </a:prstGeom>
        </p:spPr>
      </p:pic>
      <p:pic>
        <p:nvPicPr>
          <p:cNvPr id="4" name="Picture 3" descr="A white logo on a black background&#10;&#10;Description automatically generated">
            <a:extLst>
              <a:ext uri="{FF2B5EF4-FFF2-40B4-BE49-F238E27FC236}">
                <a16:creationId xmlns:a16="http://schemas.microsoft.com/office/drawing/2014/main" id="{078D749F-9A1E-D7FD-4C7C-00FD0CEBD3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24814" r="21396" b="24815"/>
          <a:stretch/>
        </p:blipFill>
        <p:spPr>
          <a:xfrm>
            <a:off x="8383180" y="100726"/>
            <a:ext cx="543413" cy="4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hf sldNum="0"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2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Clr>
          <a:srgbClr val="E41165"/>
        </a:buClr>
        <a:buFont typeface="Arial" panose="020B0604020202020204" pitchFamily="34" charset="0"/>
        <a:buChar char="•"/>
        <a:defRPr lang="en-US" sz="12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Clr>
          <a:srgbClr val="E4116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E663A1-B469-4477-ACD8-AF6930245A32}"/>
              </a:ext>
            </a:extLst>
          </p:cNvPr>
          <p:cNvSpPr/>
          <p:nvPr userDrawn="1"/>
        </p:nvSpPr>
        <p:spPr>
          <a:xfrm>
            <a:off x="292098" y="2395468"/>
            <a:ext cx="2650475" cy="35073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lvl="0"/>
            <a:r>
              <a:rPr lang="en-US" sz="2200" b="0" kern="0" baseline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722452D-299C-4935-8E11-CB749311D789}"/>
              </a:ext>
            </a:extLst>
          </p:cNvPr>
          <p:cNvSpPr txBox="1"/>
          <p:nvPr userDrawn="1"/>
        </p:nvSpPr>
        <p:spPr>
          <a:xfrm>
            <a:off x="288868" y="4927600"/>
            <a:ext cx="1902444" cy="107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776">
              <a:lnSpc>
                <a:spcPct val="100000"/>
              </a:lnSpc>
              <a:spcBef>
                <a:spcPts val="45"/>
              </a:spcBef>
            </a:pPr>
            <a:r>
              <a:rPr sz="700" b="0" spc="-2">
                <a:solidFill>
                  <a:schemeClr val="tx1"/>
                </a:solidFill>
                <a:latin typeface="Calibri"/>
                <a:cs typeface="Calibri"/>
              </a:rPr>
              <a:t>Copyright</a:t>
            </a:r>
            <a:r>
              <a:rPr sz="700" b="0" spc="-7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>
                <a:solidFill>
                  <a:schemeClr val="tx1"/>
                </a:solidFill>
                <a:latin typeface="Calibri"/>
                <a:cs typeface="Calibri"/>
              </a:rPr>
              <a:t>©</a:t>
            </a:r>
            <a:r>
              <a:rPr sz="700" b="0" spc="-7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>
                <a:solidFill>
                  <a:schemeClr val="tx1"/>
                </a:solidFill>
                <a:latin typeface="Calibri"/>
                <a:cs typeface="Calibri"/>
              </a:rPr>
              <a:t>202</a:t>
            </a:r>
            <a:r>
              <a:rPr lang="en-IN" sz="700" b="0">
                <a:solidFill>
                  <a:schemeClr val="tx1"/>
                </a:solidFill>
                <a:latin typeface="Calibri"/>
                <a:cs typeface="Calibri"/>
              </a:rPr>
              <a:t>4</a:t>
            </a:r>
            <a:r>
              <a:rPr sz="700" b="0" spc="-2">
                <a:solidFill>
                  <a:schemeClr val="tx1"/>
                </a:solidFill>
                <a:latin typeface="Calibri"/>
                <a:cs typeface="Calibri"/>
              </a:rPr>
              <a:t> Tata</a:t>
            </a:r>
            <a:r>
              <a:rPr sz="700" b="0" spc="-7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spc="-2">
                <a:solidFill>
                  <a:schemeClr val="tx1"/>
                </a:solidFill>
                <a:latin typeface="Calibri"/>
                <a:cs typeface="Calibri"/>
              </a:rPr>
              <a:t>Consultancy</a:t>
            </a:r>
            <a:r>
              <a:rPr sz="700" b="0" spc="-7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spc="-2">
                <a:solidFill>
                  <a:schemeClr val="tx1"/>
                </a:solidFill>
                <a:latin typeface="Calibri"/>
                <a:cs typeface="Calibri"/>
              </a:rPr>
              <a:t>Services Limited</a:t>
            </a:r>
            <a:endParaRPr sz="700" b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E0E5C-42D9-44C3-89C1-D707CE9B147A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31B4C3-D5FA-4A30-BE4D-5CDA923C786E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F9BF62-AEA7-458C-8360-8B032A2CF622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B9762-CAFF-4D0A-B818-46287453272F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696A3FD6-AFD8-9921-A2C4-3C91879387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98" y="184608"/>
            <a:ext cx="1691383" cy="403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D7C78C-6F27-7CB1-2717-5DCFBE81BDE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326950" y="115698"/>
            <a:ext cx="531300" cy="4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200" b="0" i="0" kern="0" spc="-5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16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4565002" y="4942596"/>
            <a:ext cx="0" cy="1271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700">
                <a:solidFill>
                  <a:schemeClr val="bg1"/>
                </a:solidFill>
              </a:defRPr>
            </a:lvl1pPr>
          </a:lstStyle>
          <a:p>
            <a:r>
              <a:rPr lang="en-US"/>
              <a:t>TCS Confidential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99348" y="4942596"/>
            <a:ext cx="300588" cy="12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700" noProof="0" smtClean="0">
                <a:solidFill>
                  <a:schemeClr val="bg1"/>
                </a:solidFill>
              </a:rPr>
              <a:pPr lvl="0"/>
              <a:t>‹#›</a:t>
            </a:fld>
            <a:r>
              <a:rPr lang="en-US" sz="700" noProof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6B849F-0F60-4E8F-BA8E-E91C2BE0ED3F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B49C25-A889-40F6-B435-4920BCF97B82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4E84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8E09A9F-6EB0-438C-A1AF-E44A166E116F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06B8FF-CF61-4E23-AD6E-7102A245AB65}"/>
              </a:ext>
            </a:extLst>
          </p:cNvPr>
          <p:cNvSpPr/>
          <p:nvPr userDrawn="1"/>
        </p:nvSpPr>
        <p:spPr>
          <a:xfrm>
            <a:off x="24260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832A92-7EC0-48A4-AB00-6AD52B706E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285750" y="4731770"/>
            <a:ext cx="1210439" cy="3260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F0862DB-D752-9721-B469-8AEB67A96A3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422281" y="4647628"/>
            <a:ext cx="435969" cy="38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</p:sldLayoutIdLst>
  <p:hf sldNum="0"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1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Clr>
          <a:srgbClr val="007DC5"/>
        </a:buClr>
        <a:buFont typeface="Arial" panose="020B0604020202020204" pitchFamily="34" charset="0"/>
        <a:buChar char="•"/>
        <a:defRPr lang="en-US" sz="12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379362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587272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795184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1003096" indent="-171450" algn="l" defTabSz="914355" rtl="0" eaLnBrk="1" latinLnBrk="0" hangingPunct="1">
        <a:lnSpc>
          <a:spcPct val="90000"/>
        </a:lnSpc>
        <a:spcBef>
          <a:spcPts val="500"/>
        </a:spcBef>
        <a:buClr>
          <a:srgbClr val="007DC5"/>
        </a:buClr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64" userDrawn="1">
          <p15:clr>
            <a:srgbClr val="F26B43"/>
          </p15:clr>
        </p15:guide>
        <p15:guide id="4" orient="horz" pos="418" userDrawn="1">
          <p15:clr>
            <a:srgbClr val="F26B43"/>
          </p15:clr>
        </p15:guide>
        <p15:guide id="5" orient="horz" pos="529" userDrawn="1">
          <p15:clr>
            <a:srgbClr val="F26B43"/>
          </p15:clr>
        </p15:guide>
        <p15:guide id="6" orient="horz" pos="2957" userDrawn="1">
          <p15:clr>
            <a:srgbClr val="F26B43"/>
          </p15:clr>
        </p15:guide>
        <p15:guide id="8" pos="5585" userDrawn="1">
          <p15:clr>
            <a:srgbClr val="F26B43"/>
          </p15:clr>
        </p15:guide>
        <p15:guide id="9" pos="180" userDrawn="1">
          <p15:clr>
            <a:srgbClr val="F26B43"/>
          </p15:clr>
        </p15:guide>
        <p15:guide id="10" orient="horz" pos="3168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DF83842-6792-443C-8ADD-548A11D67CE1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AF219F-7EEE-4E0A-BE98-F63760BECB6A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4CA941-F2C4-474E-A1C0-87930FACB8D8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50701-58D4-4101-89A4-E4C0613A06D1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C3F55E-80C5-FA58-BEE1-B1EA909AB2F1}"/>
              </a:ext>
            </a:extLst>
          </p:cNvPr>
          <p:cNvGrpSpPr/>
          <p:nvPr userDrawn="1"/>
        </p:nvGrpSpPr>
        <p:grpSpPr>
          <a:xfrm>
            <a:off x="288868" y="100726"/>
            <a:ext cx="8577320" cy="504363"/>
            <a:chOff x="288868" y="100726"/>
            <a:chExt cx="8577320" cy="504363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485C5A4-B4D1-7A55-6E82-3E12E35D3F5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01" t="38245" r="4369" b="37400"/>
            <a:stretch/>
          </p:blipFill>
          <p:spPr>
            <a:xfrm>
              <a:off x="288868" y="188632"/>
              <a:ext cx="1546276" cy="416457"/>
            </a:xfrm>
            <a:prstGeom prst="rect">
              <a:avLst/>
            </a:prstGeom>
          </p:spPr>
        </p:pic>
        <p:pic>
          <p:nvPicPr>
            <p:cNvPr id="4" name="Picture 3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2EED0747-E087-BD83-3541-DFDDE1A9317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88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75" r:id="rId2"/>
    <p:sldLayoutId id="2147483829" r:id="rId3"/>
  </p:sldLayoutIdLst>
  <p:hf sldNum="0"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1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Clr>
          <a:srgbClr val="E41165"/>
        </a:buClr>
        <a:buFont typeface="Arial" panose="020B0604020202020204" pitchFamily="34" charset="0"/>
        <a:buChar char="•"/>
        <a:defRPr lang="en-US" sz="12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Clr>
          <a:srgbClr val="E4116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620" userDrawn="1">
          <p15:clr>
            <a:srgbClr val="F26B43"/>
          </p15:clr>
        </p15:guide>
        <p15:guide id="3" orient="horz" pos="64" userDrawn="1">
          <p15:clr>
            <a:srgbClr val="F26B43"/>
          </p15:clr>
        </p15:guide>
        <p15:guide id="4" orient="horz" pos="360" userDrawn="1">
          <p15:clr>
            <a:srgbClr val="F26B43"/>
          </p15:clr>
        </p15:guide>
        <p15:guide id="5" orient="horz" pos="529" userDrawn="1">
          <p15:clr>
            <a:srgbClr val="F26B43"/>
          </p15:clr>
        </p15:guide>
        <p15:guide id="6" orient="horz" pos="2957" userDrawn="1">
          <p15:clr>
            <a:srgbClr val="F26B43"/>
          </p15:clr>
        </p15:guide>
        <p15:guide id="8" pos="5585" userDrawn="1">
          <p15:clr>
            <a:srgbClr val="F26B43"/>
          </p15:clr>
        </p15:guide>
        <p15:guide id="9" pos="180" userDrawn="1">
          <p15:clr>
            <a:srgbClr val="F26B43"/>
          </p15:clr>
        </p15:guide>
        <p15:guide id="10" orient="horz" pos="316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79B3712-8251-4209-A6B2-D68E8DDA02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8868" y="4803998"/>
            <a:ext cx="1100528" cy="144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5DA422-34A4-42C4-B88D-8E0E3D2E20D8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0BBD5-766E-4A60-979B-6D5475DC8CF6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B82FAD-D870-4603-AD13-A81E1BF404DA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1AA33-B6EC-4360-84C1-7F601A5C35DD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0D78C-B29C-D6E3-421C-5E1F2CFF49EF}"/>
              </a:ext>
            </a:extLst>
          </p:cNvPr>
          <p:cNvGrpSpPr/>
          <p:nvPr userDrawn="1"/>
        </p:nvGrpSpPr>
        <p:grpSpPr>
          <a:xfrm>
            <a:off x="288868" y="100726"/>
            <a:ext cx="8577320" cy="504363"/>
            <a:chOff x="288868" y="100726"/>
            <a:chExt cx="8577320" cy="504363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E6A9286-7515-B34E-F9E0-CC5D213043D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01" t="38245" r="4369" b="37400"/>
            <a:stretch/>
          </p:blipFill>
          <p:spPr>
            <a:xfrm>
              <a:off x="288868" y="188632"/>
              <a:ext cx="1546276" cy="416457"/>
            </a:xfrm>
            <a:prstGeom prst="rect">
              <a:avLst/>
            </a:prstGeom>
          </p:spPr>
        </p:pic>
        <p:pic>
          <p:nvPicPr>
            <p:cNvPr id="8" name="Picture 7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C286A17B-5A85-3952-D3BD-ED9858AF86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574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99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006B-35B5-4917-8DF4-E3AC5FD8F23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35E-CC28-4305-8172-FA3E342C4919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E633C-CDA1-4590-8A4C-EC1DEA930983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660D-A715-4BFA-88E2-2E56B38B4814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6D7662B-6688-CAC7-D14E-03F1D90577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3999" y="4824533"/>
            <a:ext cx="1100528" cy="144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8DAE3-AA29-9371-70A6-3D9B530829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324797" y="115698"/>
            <a:ext cx="531300" cy="472793"/>
          </a:xfrm>
          <a:prstGeom prst="rect">
            <a:avLst/>
          </a:prstGeom>
        </p:spPr>
      </p:pic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C2F10CA-84F2-4431-2E92-490D4D41C0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9" y="184608"/>
            <a:ext cx="1691383" cy="4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79B3712-8251-4209-A6B2-D68E8DDA02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8868" y="4803998"/>
            <a:ext cx="1100528" cy="14472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5DA422-34A4-42C4-B88D-8E0E3D2E20D8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0BBD5-766E-4A60-979B-6D5475DC8CF6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B82FAD-D870-4603-AD13-A81E1BF404DA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1AA33-B6EC-4360-84C1-7F601A5C35DD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F0D78C-B29C-D6E3-421C-5E1F2CFF49EF}"/>
              </a:ext>
            </a:extLst>
          </p:cNvPr>
          <p:cNvGrpSpPr/>
          <p:nvPr userDrawn="1"/>
        </p:nvGrpSpPr>
        <p:grpSpPr>
          <a:xfrm>
            <a:off x="288868" y="100726"/>
            <a:ext cx="8577320" cy="504363"/>
            <a:chOff x="288868" y="100726"/>
            <a:chExt cx="8577320" cy="504363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AE6A9286-7515-B34E-F9E0-CC5D213043D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201" t="38245" r="4369" b="37400"/>
            <a:stretch/>
          </p:blipFill>
          <p:spPr>
            <a:xfrm>
              <a:off x="288868" y="188632"/>
              <a:ext cx="1546276" cy="416457"/>
            </a:xfrm>
            <a:prstGeom prst="rect">
              <a:avLst/>
            </a:prstGeom>
          </p:spPr>
        </p:pic>
        <p:pic>
          <p:nvPicPr>
            <p:cNvPr id="8" name="Picture 7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C286A17B-5A85-3952-D3BD-ED9858AF86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99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006B-35B5-4917-8DF4-E3AC5FD8F23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35E-CC28-4305-8172-FA3E342C4919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E633C-CDA1-4590-8A4C-EC1DEA930983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660D-A715-4BFA-88E2-2E56B38B4814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6D7662B-6688-CAC7-D14E-03F1D90577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3999" y="4824533"/>
            <a:ext cx="1100528" cy="144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28DAE3-AA29-9371-70A6-3D9B530829A8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324797" y="115698"/>
            <a:ext cx="531300" cy="472793"/>
          </a:xfrm>
          <a:prstGeom prst="rect">
            <a:avLst/>
          </a:prstGeom>
        </p:spPr>
      </p:pic>
      <p:pic>
        <p:nvPicPr>
          <p:cNvPr id="6" name="Picture 5" descr="A close-up of a sign&#10;&#10;Description automatically generated">
            <a:extLst>
              <a:ext uri="{FF2B5EF4-FFF2-40B4-BE49-F238E27FC236}">
                <a16:creationId xmlns:a16="http://schemas.microsoft.com/office/drawing/2014/main" id="{FC2F10CA-84F2-4431-2E92-490D4D41C0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99" y="184608"/>
            <a:ext cx="1691383" cy="40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2FDCA02-8EB4-47A9-A509-2F2B8731F4E5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CA6F19-D3DF-4413-AE2E-B9826B478333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2A1FE8A-07CC-43DC-98A3-0C47E8ED4E06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0DA33-8F02-4626-82E1-BCDA6726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5776" lvl="0">
              <a:lnSpc>
                <a:spcPct val="100000"/>
              </a:lnSpc>
              <a:spcBef>
                <a:spcPts val="43"/>
              </a:spcBef>
            </a:pPr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EFAEF59-6E36-48A5-9AF1-73FF67090C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8868" y="4824533"/>
            <a:ext cx="1100528" cy="14472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2480F67-B89B-5E3E-7827-6B71C5009D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288868" y="188632"/>
            <a:ext cx="1546276" cy="416457"/>
          </a:xfrm>
          <a:prstGeom prst="rect">
            <a:avLst/>
          </a:prstGeom>
        </p:spPr>
      </p:pic>
      <p:pic>
        <p:nvPicPr>
          <p:cNvPr id="5" name="Picture 4" descr="A white logo on a black background&#10;&#10;Description automatically generated">
            <a:extLst>
              <a:ext uri="{FF2B5EF4-FFF2-40B4-BE49-F238E27FC236}">
                <a16:creationId xmlns:a16="http://schemas.microsoft.com/office/drawing/2014/main" id="{5B293D47-DDA2-63DA-1050-6735F8FC07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00" t="24814" r="21396" b="24815"/>
          <a:stretch/>
        </p:blipFill>
        <p:spPr>
          <a:xfrm>
            <a:off x="8383180" y="100726"/>
            <a:ext cx="543413" cy="4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1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hf sldNum="0"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2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Clr>
          <a:srgbClr val="E41165"/>
        </a:buClr>
        <a:buFont typeface="Arial" panose="020B0604020202020204" pitchFamily="34" charset="0"/>
        <a:buChar char="•"/>
        <a:defRPr lang="en-US" sz="12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Clr>
          <a:srgbClr val="E4116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5776" lvl="0">
              <a:spcBef>
                <a:spcPts val="43"/>
              </a:spcBef>
            </a:pPr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590AA-3667-48B3-87ED-C4A09CDFE16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7E1BD5-6100-419D-B8F9-30E03A565220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A870BF-381A-4DEA-A865-45FBF81D3955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F7C01B-D556-417D-9E3D-AB40942B56A1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17305E2-6FBB-8A25-5385-E618C2F794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7812" y="4824533"/>
            <a:ext cx="1100528" cy="144727"/>
          </a:xfrm>
          <a:prstGeom prst="rect">
            <a:avLst/>
          </a:prstGeom>
        </p:spPr>
      </p:pic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A6772C0E-BE2D-07DD-5347-59C598B351B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12" y="184608"/>
            <a:ext cx="1691383" cy="4038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3718F7-DE7E-3A21-9F29-FB980F7F794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326950" y="115698"/>
            <a:ext cx="531300" cy="4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3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200" b="0" i="0" kern="0" spc="-5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1620" userDrawn="1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chart" Target="../charts/chart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E20636-631C-49E3-A5F8-C3D8684F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81" y="1542166"/>
            <a:ext cx="4042988" cy="381515"/>
          </a:xfrm>
        </p:spPr>
        <p:txBody>
          <a:bodyPr/>
          <a:lstStyle/>
          <a:p>
            <a:r>
              <a:rPr lang="es-CO" sz="2000" b="1" dirty="0">
                <a:solidFill>
                  <a:schemeClr val="bg2"/>
                </a:solidFill>
              </a:rPr>
              <a:t>Análisis Gestión de la Demanda</a:t>
            </a:r>
            <a:br>
              <a:rPr lang="es-CO" sz="2000" b="1" dirty="0">
                <a:solidFill>
                  <a:schemeClr val="bg2"/>
                </a:solidFill>
              </a:rPr>
            </a:br>
            <a:endParaRPr lang="es-CO" sz="2000" b="1" dirty="0">
              <a:solidFill>
                <a:schemeClr val="bg2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67C488-E2A0-42B2-B4BC-4A1814139A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4281" y="2051272"/>
            <a:ext cx="4042988" cy="294311"/>
          </a:xfrm>
        </p:spPr>
        <p:txBody>
          <a:bodyPr/>
          <a:lstStyle/>
          <a:p>
            <a:pPr algn="r"/>
            <a:r>
              <a:rPr lang="en-US" dirty="0"/>
              <a:t> </a:t>
            </a:r>
            <a:r>
              <a:rPr lang="es-CO" sz="1800" b="1" dirty="0"/>
              <a:t>Servicio TCS – Bancolombia </a:t>
            </a:r>
            <a:endParaRPr lang="en-US" sz="1800" b="1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D9850-0FA9-6DDF-8EC7-454E6852AAD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268" y="4527395"/>
            <a:ext cx="2438693" cy="561162"/>
          </a:xfrm>
          <a:prstGeom prst="rect">
            <a:avLst/>
          </a:prstGeom>
        </p:spPr>
      </p:pic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9ECD403B-866D-C359-F636-1F0121C8091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" b="59"/>
          <a:stretch/>
        </p:blipFill>
        <p:spPr>
          <a:xfrm>
            <a:off x="4398264" y="1355664"/>
            <a:ext cx="4745736" cy="31630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DA7FC-A88A-0315-6367-B777CA9B23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7801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6E6E8-42DA-E229-C0DB-B3BE9858B0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86237-5B63-560A-222A-E8CA8F46E449}"/>
              </a:ext>
            </a:extLst>
          </p:cNvPr>
          <p:cNvSpPr txBox="1"/>
          <p:nvPr/>
        </p:nvSpPr>
        <p:spPr>
          <a:xfrm>
            <a:off x="92208" y="81441"/>
            <a:ext cx="905179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2800" b="0" i="0" u="none" strike="noStrike" kern="1200" spc="0" baseline="0">
                <a:solidFill>
                  <a:srgbClr val="CB336B"/>
                </a:solidFill>
                <a:latin typeface="+mn-lt"/>
                <a:ea typeface="+mn-ea"/>
                <a:cs typeface="+mn-cs"/>
              </a:defRPr>
            </a:pPr>
            <a:r>
              <a:rPr lang="es-CO" sz="2100" kern="0" dirty="0">
                <a:solidFill>
                  <a:srgbClr val="4E84C4"/>
                </a:solidFill>
                <a:latin typeface="+mj-lt"/>
                <a:ea typeface="+mj-ea"/>
                <a:cs typeface="+mj-cs"/>
              </a:rPr>
              <a:t>Resumen Posiciones Junio - Julio 2024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C0A84B2-BD6F-AB90-60C9-8F321F805D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3656192"/>
              </p:ext>
            </p:extLst>
          </p:nvPr>
        </p:nvGraphicFramePr>
        <p:xfrm>
          <a:off x="322472" y="1222539"/>
          <a:ext cx="4144748" cy="2061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3C678E-A383-4738-1A6A-B482EA0FCEFC}"/>
              </a:ext>
            </a:extLst>
          </p:cNvPr>
          <p:cNvCxnSpPr>
            <a:cxnSpLocks/>
          </p:cNvCxnSpPr>
          <p:nvPr/>
        </p:nvCxnSpPr>
        <p:spPr>
          <a:xfrm>
            <a:off x="4676781" y="626547"/>
            <a:ext cx="0" cy="4153572"/>
          </a:xfrm>
          <a:prstGeom prst="line">
            <a:avLst/>
          </a:prstGeom>
          <a:ln w="19050">
            <a:solidFill>
              <a:srgbClr val="4E84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C4EAF3C-57A1-02EA-20D4-3B840E95A5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461192"/>
              </p:ext>
            </p:extLst>
          </p:nvPr>
        </p:nvGraphicFramePr>
        <p:xfrm>
          <a:off x="3913175" y="1719192"/>
          <a:ext cx="554045" cy="534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748CF5F-4795-D884-ABEF-53A6F1CAE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987162"/>
              </p:ext>
            </p:extLst>
          </p:nvPr>
        </p:nvGraphicFramePr>
        <p:xfrm>
          <a:off x="1935507" y="1452117"/>
          <a:ext cx="554045" cy="534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81A018F-C5F8-92C4-AA06-29E830DD80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8510282"/>
              </p:ext>
            </p:extLst>
          </p:nvPr>
        </p:nvGraphicFramePr>
        <p:xfrm>
          <a:off x="4818048" y="771583"/>
          <a:ext cx="4033157" cy="26024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551298F-D5C1-3868-B110-AD0526C849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397260"/>
              </p:ext>
            </p:extLst>
          </p:nvPr>
        </p:nvGraphicFramePr>
        <p:xfrm>
          <a:off x="5355076" y="3648713"/>
          <a:ext cx="2959100" cy="552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78324180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65844098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739438415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  <a:highlight>
                            <a:srgbClr val="9BC2E6"/>
                          </a:highlight>
                        </a:rPr>
                        <a:t>Mes</a:t>
                      </a:r>
                      <a:endParaRPr lang="es-419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  <a:highlight>
                            <a:srgbClr val="9BC2E6"/>
                          </a:highlight>
                        </a:rPr>
                        <a:t>%Preseleccionados</a:t>
                      </a:r>
                      <a:endParaRPr lang="es-419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  <a:highlight>
                            <a:srgbClr val="9BC2E6"/>
                          </a:highlight>
                        </a:rPr>
                        <a:t>%No Seleccionados</a:t>
                      </a:r>
                      <a:endParaRPr lang="es-419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073727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</a:rPr>
                        <a:t>Junio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</a:rPr>
                        <a:t>31%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</a:rPr>
                        <a:t>23%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39612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</a:rPr>
                        <a:t>Julio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>
                          <a:effectLst/>
                        </a:rPr>
                        <a:t>50%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419" sz="1100" u="none" strike="noStrike" dirty="0">
                          <a:effectLst/>
                        </a:rPr>
                        <a:t>17%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3100546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57BF869-3540-B38A-D54A-22555475E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29174"/>
              </p:ext>
            </p:extLst>
          </p:nvPr>
        </p:nvGraphicFramePr>
        <p:xfrm>
          <a:off x="1045030" y="3572921"/>
          <a:ext cx="2524566" cy="6282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5565">
                  <a:extLst>
                    <a:ext uri="{9D8B030D-6E8A-4147-A177-3AD203B41FA5}">
                      <a16:colId xmlns:a16="http://schemas.microsoft.com/office/drawing/2014/main" val="4109295241"/>
                    </a:ext>
                  </a:extLst>
                </a:gridCol>
                <a:gridCol w="1659001">
                  <a:extLst>
                    <a:ext uri="{9D8B030D-6E8A-4147-A177-3AD203B41FA5}">
                      <a16:colId xmlns:a16="http://schemas.microsoft.com/office/drawing/2014/main" val="99685050"/>
                    </a:ext>
                  </a:extLst>
                </a:gridCol>
              </a:tblGrid>
              <a:tr h="209414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u="none" strike="noStrike">
                          <a:effectLst/>
                          <a:highlight>
                            <a:srgbClr val="9BC2E6"/>
                          </a:highlight>
                        </a:rPr>
                        <a:t>Mes</a:t>
                      </a:r>
                      <a:endParaRPr lang="es-419" sz="11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u="none" strike="noStrike" dirty="0">
                          <a:effectLst/>
                          <a:highlight>
                            <a:srgbClr val="9BC2E6"/>
                          </a:highlight>
                        </a:rPr>
                        <a:t>% seleccionadas</a:t>
                      </a:r>
                      <a:endParaRPr lang="es-419" sz="11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9BC2E6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1145034"/>
                  </a:ext>
                </a:extLst>
              </a:tr>
              <a:tr h="209414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u="none" strike="noStrike">
                          <a:effectLst/>
                        </a:rPr>
                        <a:t>Junio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u="none" strike="noStrike">
                          <a:effectLst/>
                        </a:rPr>
                        <a:t>38%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53149383"/>
                  </a:ext>
                </a:extLst>
              </a:tr>
              <a:tr h="209414"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u="none" strike="noStrike">
                          <a:effectLst/>
                        </a:rPr>
                        <a:t>Julio</a:t>
                      </a:r>
                      <a:endParaRPr lang="es-419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419" sz="1100" u="none" strike="noStrike" dirty="0">
                          <a:effectLst/>
                        </a:rPr>
                        <a:t>17%</a:t>
                      </a:r>
                      <a:endParaRPr lang="es-419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436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23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2C296-0356-071F-11A4-19542F6A7E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77320-C74E-8E85-1C6E-25297273BD0B}"/>
              </a:ext>
            </a:extLst>
          </p:cNvPr>
          <p:cNvSpPr txBox="1"/>
          <p:nvPr/>
        </p:nvSpPr>
        <p:spPr>
          <a:xfrm>
            <a:off x="2051957" y="541563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s-419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DEF56-0B22-8896-71BD-F886373F79F0}"/>
              </a:ext>
            </a:extLst>
          </p:cNvPr>
          <p:cNvSpPr/>
          <p:nvPr/>
        </p:nvSpPr>
        <p:spPr>
          <a:xfrm>
            <a:off x="799852" y="178396"/>
            <a:ext cx="3810248" cy="257932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4E84C4"/>
                </a:solidFill>
              </a:rPr>
              <a:t>Analistas</a:t>
            </a:r>
            <a:r>
              <a:rPr lang="en-US" sz="1200" b="1" dirty="0">
                <a:solidFill>
                  <a:srgbClr val="4E84C4"/>
                </a:solidFill>
              </a:rPr>
              <a:t> </a:t>
            </a:r>
            <a:r>
              <a:rPr lang="en-US" sz="1200" b="1" dirty="0" err="1">
                <a:solidFill>
                  <a:srgbClr val="4E84C4"/>
                </a:solidFill>
              </a:rPr>
              <a:t>qe</a:t>
            </a:r>
            <a:r>
              <a:rPr lang="en-US" sz="1200" b="1" dirty="0">
                <a:solidFill>
                  <a:srgbClr val="4E84C4"/>
                </a:solidFill>
              </a:rPr>
              <a:t> se </a:t>
            </a:r>
            <a:r>
              <a:rPr lang="en-US" sz="1200" b="1" dirty="0" err="1">
                <a:solidFill>
                  <a:srgbClr val="4E84C4"/>
                </a:solidFill>
              </a:rPr>
              <a:t>han</a:t>
            </a:r>
            <a:r>
              <a:rPr lang="en-US" sz="1200" b="1" dirty="0">
                <a:solidFill>
                  <a:srgbClr val="4E84C4"/>
                </a:solidFill>
              </a:rPr>
              <a:t> </a:t>
            </a:r>
            <a:r>
              <a:rPr lang="en-US" sz="1200" b="1" dirty="0" err="1">
                <a:solidFill>
                  <a:srgbClr val="4E84C4"/>
                </a:solidFill>
              </a:rPr>
              <a:t>presentado</a:t>
            </a:r>
            <a:r>
              <a:rPr lang="en-US" sz="1200" b="1" dirty="0">
                <a:solidFill>
                  <a:srgbClr val="4E84C4"/>
                </a:solidFill>
              </a:rPr>
              <a:t> </a:t>
            </a:r>
            <a:r>
              <a:rPr lang="en-US" sz="1200" b="1" dirty="0" err="1">
                <a:solidFill>
                  <a:srgbClr val="4E84C4"/>
                </a:solidFill>
              </a:rPr>
              <a:t>más</a:t>
            </a:r>
            <a:r>
              <a:rPr lang="en-US" sz="1200" b="1" dirty="0">
                <a:solidFill>
                  <a:srgbClr val="4E84C4"/>
                </a:solidFill>
              </a:rPr>
              <a:t> de </a:t>
            </a:r>
            <a:r>
              <a:rPr lang="en-US" sz="1200" b="1" dirty="0" err="1">
                <a:solidFill>
                  <a:srgbClr val="4E84C4"/>
                </a:solidFill>
              </a:rPr>
              <a:t>una</a:t>
            </a:r>
            <a:r>
              <a:rPr lang="en-US" sz="1200" b="1" dirty="0">
                <a:solidFill>
                  <a:srgbClr val="4E84C4"/>
                </a:solidFill>
              </a:rPr>
              <a:t> </a:t>
            </a:r>
            <a:r>
              <a:rPr lang="en-US" sz="1200" b="1" dirty="0" err="1">
                <a:solidFill>
                  <a:srgbClr val="4E84C4"/>
                </a:solidFill>
              </a:rPr>
              <a:t>vez</a:t>
            </a:r>
            <a:r>
              <a:rPr lang="en-US" sz="1200" b="1" dirty="0">
                <a:solidFill>
                  <a:srgbClr val="4E84C4"/>
                </a:solidFill>
              </a:rPr>
              <a:t> </a:t>
            </a:r>
            <a:endParaRPr lang="es-419" sz="1200" b="1" dirty="0">
              <a:solidFill>
                <a:srgbClr val="4E84C4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DA1B81-C775-AE41-FE83-CA7AFBB91183}"/>
              </a:ext>
            </a:extLst>
          </p:cNvPr>
          <p:cNvCxnSpPr>
            <a:cxnSpLocks/>
          </p:cNvCxnSpPr>
          <p:nvPr/>
        </p:nvCxnSpPr>
        <p:spPr>
          <a:xfrm>
            <a:off x="5434946" y="541563"/>
            <a:ext cx="0" cy="2030187"/>
          </a:xfrm>
          <a:prstGeom prst="line">
            <a:avLst/>
          </a:prstGeom>
          <a:noFill/>
          <a:ln w="63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sp>
        <p:nvSpPr>
          <p:cNvPr id="12" name="Block Arc 11">
            <a:extLst>
              <a:ext uri="{FF2B5EF4-FFF2-40B4-BE49-F238E27FC236}">
                <a16:creationId xmlns:a16="http://schemas.microsoft.com/office/drawing/2014/main" id="{872AE458-A802-945C-E899-4A7EEC776CD6}"/>
              </a:ext>
            </a:extLst>
          </p:cNvPr>
          <p:cNvSpPr/>
          <p:nvPr/>
        </p:nvSpPr>
        <p:spPr>
          <a:xfrm>
            <a:off x="5497290" y="934310"/>
            <a:ext cx="1450390" cy="1481629"/>
          </a:xfrm>
          <a:prstGeom prst="blockArc">
            <a:avLst>
              <a:gd name="adj1" fmla="val 5470327"/>
              <a:gd name="adj2" fmla="val 17412063"/>
              <a:gd name="adj3" fmla="val 4931"/>
            </a:avLst>
          </a:prstGeom>
          <a:solidFill>
            <a:srgbClr val="4E84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>
              <a:solidFill>
                <a:schemeClr val="tx1"/>
              </a:solidFill>
            </a:endParaRP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BD6C0424-314F-F6A4-E3CB-E6A659EB3E34}"/>
              </a:ext>
            </a:extLst>
          </p:cNvPr>
          <p:cNvSpPr/>
          <p:nvPr/>
        </p:nvSpPr>
        <p:spPr>
          <a:xfrm>
            <a:off x="5660509" y="1101044"/>
            <a:ext cx="1123950" cy="1148158"/>
          </a:xfrm>
          <a:prstGeom prst="blockArc">
            <a:avLst>
              <a:gd name="adj1" fmla="val 5485372"/>
              <a:gd name="adj2" fmla="val 13804538"/>
              <a:gd name="adj3" fmla="val 6008"/>
            </a:avLst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243D62-FA5D-465F-FAE0-DD95C94163A9}"/>
              </a:ext>
            </a:extLst>
          </p:cNvPr>
          <p:cNvCxnSpPr>
            <a:cxnSpLocks/>
          </p:cNvCxnSpPr>
          <p:nvPr/>
        </p:nvCxnSpPr>
        <p:spPr>
          <a:xfrm flipH="1" flipV="1">
            <a:off x="6204856" y="2049425"/>
            <a:ext cx="532" cy="522325"/>
          </a:xfrm>
          <a:prstGeom prst="line">
            <a:avLst/>
          </a:prstGeom>
          <a:noFill/>
          <a:ln w="6350" cap="flat" cmpd="sng" algn="ctr">
            <a:solidFill>
              <a:srgbClr val="1E2323"/>
            </a:solidFill>
            <a:prstDash val="solid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7FE0E5D-85E5-FFA1-C904-ABF5CD5B918E}"/>
              </a:ext>
            </a:extLst>
          </p:cNvPr>
          <p:cNvSpPr/>
          <p:nvPr/>
        </p:nvSpPr>
        <p:spPr>
          <a:xfrm>
            <a:off x="6286632" y="1497931"/>
            <a:ext cx="124408" cy="12708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CB3947-5106-2FBA-9F93-7D70B935AA31}"/>
              </a:ext>
            </a:extLst>
          </p:cNvPr>
          <p:cNvSpPr/>
          <p:nvPr/>
        </p:nvSpPr>
        <p:spPr>
          <a:xfrm>
            <a:off x="6286632" y="2016871"/>
            <a:ext cx="124408" cy="127088"/>
          </a:xfrm>
          <a:prstGeom prst="ellipse">
            <a:avLst/>
          </a:prstGeom>
          <a:solidFill>
            <a:srgbClr val="1E23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D25531-EB74-7795-6FA1-B3550486D231}"/>
              </a:ext>
            </a:extLst>
          </p:cNvPr>
          <p:cNvSpPr/>
          <p:nvPr/>
        </p:nvSpPr>
        <p:spPr>
          <a:xfrm>
            <a:off x="6771209" y="1497931"/>
            <a:ext cx="2207908" cy="76174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cs typeface="Calibri Light"/>
              </a:rPr>
              <a:t>Durante </a:t>
            </a:r>
            <a:r>
              <a:rPr lang="en-US" sz="1100" dirty="0" err="1">
                <a:cs typeface="Calibri Light"/>
              </a:rPr>
              <a:t>estos</a:t>
            </a:r>
            <a:r>
              <a:rPr lang="en-US" sz="1100" dirty="0">
                <a:cs typeface="Calibri Light"/>
              </a:rPr>
              <a:t> dos </a:t>
            </a:r>
            <a:r>
              <a:rPr lang="en-US" sz="1100" dirty="0" err="1">
                <a:cs typeface="Calibri Light"/>
              </a:rPr>
              <a:t>últimos</a:t>
            </a:r>
            <a:r>
              <a:rPr lang="en-US" sz="1100" dirty="0">
                <a:cs typeface="Calibri Light"/>
              </a:rPr>
              <a:t> se </a:t>
            </a:r>
            <a:r>
              <a:rPr lang="en-US" sz="1100" dirty="0" err="1">
                <a:cs typeface="Calibri Light"/>
              </a:rPr>
              <a:t>han</a:t>
            </a:r>
            <a:r>
              <a:rPr lang="en-US" sz="1100" dirty="0">
                <a:cs typeface="Calibri Light"/>
              </a:rPr>
              <a:t> </a:t>
            </a:r>
            <a:r>
              <a:rPr lang="en-US" sz="1100" dirty="0" err="1">
                <a:cs typeface="Calibri Light"/>
              </a:rPr>
              <a:t>presentado</a:t>
            </a:r>
            <a:r>
              <a:rPr lang="en-US" sz="1100" dirty="0">
                <a:cs typeface="Calibri Light"/>
              </a:rPr>
              <a:t> </a:t>
            </a:r>
            <a:r>
              <a:rPr lang="en-US" sz="1100" dirty="0" err="1">
                <a:cs typeface="Calibri Light"/>
              </a:rPr>
              <a:t>el</a:t>
            </a:r>
            <a:r>
              <a:rPr lang="en-US" sz="1100" dirty="0">
                <a:cs typeface="Calibri Light"/>
              </a:rPr>
              <a:t> mayor </a:t>
            </a:r>
            <a:r>
              <a:rPr lang="en-US" sz="1100" dirty="0" err="1">
                <a:cs typeface="Calibri Light"/>
              </a:rPr>
              <a:t>número</a:t>
            </a:r>
            <a:r>
              <a:rPr lang="en-US" sz="1100" dirty="0">
                <a:cs typeface="Calibri Light"/>
              </a:rPr>
              <a:t> de </a:t>
            </a:r>
            <a:r>
              <a:rPr lang="en-US" sz="1100" dirty="0" err="1">
                <a:cs typeface="Calibri Light"/>
              </a:rPr>
              <a:t>preseleccionados</a:t>
            </a:r>
            <a:r>
              <a:rPr lang="en-US" sz="1100" dirty="0">
                <a:cs typeface="Calibri Light"/>
              </a:rPr>
              <a:t>. </a:t>
            </a:r>
            <a:r>
              <a:rPr lang="en-US" sz="1100" dirty="0" err="1">
                <a:cs typeface="Calibri Light"/>
              </a:rPr>
              <a:t>Aún</a:t>
            </a:r>
            <a:r>
              <a:rPr lang="en-US" sz="1100" dirty="0">
                <a:cs typeface="Calibri Light"/>
              </a:rPr>
              <a:t> </a:t>
            </a:r>
            <a:r>
              <a:rPr lang="en-US" sz="1100" dirty="0" err="1">
                <a:cs typeface="Calibri Light"/>
              </a:rPr>
              <a:t>teniendo</a:t>
            </a:r>
            <a:r>
              <a:rPr lang="en-US" sz="1100" dirty="0">
                <a:cs typeface="Calibri Light"/>
              </a:rPr>
              <a:t> </a:t>
            </a:r>
            <a:r>
              <a:rPr lang="en-US" sz="1100" dirty="0" err="1">
                <a:cs typeface="Calibri Light"/>
              </a:rPr>
              <a:t>resultados</a:t>
            </a:r>
            <a:r>
              <a:rPr lang="en-US" sz="1100" dirty="0">
                <a:cs typeface="Calibri Light"/>
              </a:rPr>
              <a:t> m </a:t>
            </a:r>
            <a:r>
              <a:rPr lang="en-US" sz="1100" dirty="0" err="1">
                <a:cs typeface="Calibri Light"/>
              </a:rPr>
              <a:t>uy</a:t>
            </a:r>
            <a:r>
              <a:rPr lang="en-US" sz="1100" dirty="0">
                <a:cs typeface="Calibri Light"/>
              </a:rPr>
              <a:t> </a:t>
            </a:r>
            <a:r>
              <a:rPr lang="en-US" sz="1100" dirty="0" err="1">
                <a:cs typeface="Calibri Light"/>
              </a:rPr>
              <a:t>positivos</a:t>
            </a:r>
            <a:r>
              <a:rPr lang="en-US" sz="1100" dirty="0">
                <a:cs typeface="Calibri Light"/>
              </a:rPr>
              <a:t> </a:t>
            </a:r>
            <a:r>
              <a:rPr lang="en-US" sz="1100" dirty="0" err="1">
                <a:cs typeface="Calibri Light"/>
              </a:rPr>
              <a:t>en</a:t>
            </a:r>
            <a:r>
              <a:rPr lang="en-US" sz="1100" dirty="0">
                <a:cs typeface="Calibri Light"/>
              </a:rPr>
              <a:t> sus </a:t>
            </a:r>
            <a:r>
              <a:rPr lang="en-US" sz="1100" dirty="0" err="1">
                <a:cs typeface="Calibri Light"/>
              </a:rPr>
              <a:t>pruebas</a:t>
            </a:r>
            <a:r>
              <a:rPr lang="en-US" sz="1100" dirty="0">
                <a:cs typeface="Calibri Light"/>
              </a:rPr>
              <a:t> 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64FF680-13BF-A5B5-712E-66ACB962C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157" y="2805538"/>
            <a:ext cx="4564188" cy="2159566"/>
          </a:xfrm>
          <a:prstGeom prst="rect">
            <a:avLst/>
          </a:prstGeom>
        </p:spPr>
      </p:pic>
      <p:sp>
        <p:nvSpPr>
          <p:cNvPr id="23" name="Freeform 5">
            <a:extLst>
              <a:ext uri="{FF2B5EF4-FFF2-40B4-BE49-F238E27FC236}">
                <a16:creationId xmlns:a16="http://schemas.microsoft.com/office/drawing/2014/main" id="{7D80F58F-4C11-93E5-B2CE-4EF0CE54C02B}"/>
              </a:ext>
            </a:extLst>
          </p:cNvPr>
          <p:cNvSpPr>
            <a:spLocks noEditPoints="1"/>
          </p:cNvSpPr>
          <p:nvPr/>
        </p:nvSpPr>
        <p:spPr bwMode="auto">
          <a:xfrm>
            <a:off x="7753804" y="3238669"/>
            <a:ext cx="56123" cy="62726"/>
          </a:xfrm>
          <a:custGeom>
            <a:avLst/>
            <a:gdLst>
              <a:gd name="T0" fmla="*/ 10 w 20"/>
              <a:gd name="T1" fmla="*/ 23 h 23"/>
              <a:gd name="T2" fmla="*/ 0 w 20"/>
              <a:gd name="T3" fmla="*/ 10 h 23"/>
              <a:gd name="T4" fmla="*/ 10 w 20"/>
              <a:gd name="T5" fmla="*/ 0 h 23"/>
              <a:gd name="T6" fmla="*/ 20 w 20"/>
              <a:gd name="T7" fmla="*/ 10 h 23"/>
              <a:gd name="T8" fmla="*/ 10 w 20"/>
              <a:gd name="T9" fmla="*/ 23 h 23"/>
              <a:gd name="T10" fmla="*/ 10 w 20"/>
              <a:gd name="T11" fmla="*/ 4 h 23"/>
              <a:gd name="T12" fmla="*/ 3 w 20"/>
              <a:gd name="T13" fmla="*/ 10 h 23"/>
              <a:gd name="T14" fmla="*/ 10 w 20"/>
              <a:gd name="T15" fmla="*/ 20 h 23"/>
              <a:gd name="T16" fmla="*/ 17 w 20"/>
              <a:gd name="T17" fmla="*/ 10 h 23"/>
              <a:gd name="T18" fmla="*/ 10 w 20"/>
              <a:gd name="T1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3">
                <a:moveTo>
                  <a:pt x="10" y="23"/>
                </a:moveTo>
                <a:cubicBezTo>
                  <a:pt x="4" y="23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6" y="23"/>
                  <a:pt x="10" y="23"/>
                </a:cubicBezTo>
                <a:close/>
                <a:moveTo>
                  <a:pt x="10" y="4"/>
                </a:moveTo>
                <a:cubicBezTo>
                  <a:pt x="6" y="4"/>
                  <a:pt x="3" y="7"/>
                  <a:pt x="3" y="10"/>
                </a:cubicBezTo>
                <a:cubicBezTo>
                  <a:pt x="3" y="14"/>
                  <a:pt x="7" y="20"/>
                  <a:pt x="10" y="20"/>
                </a:cubicBezTo>
                <a:cubicBezTo>
                  <a:pt x="13" y="20"/>
                  <a:pt x="17" y="14"/>
                  <a:pt x="17" y="10"/>
                </a:cubicBezTo>
                <a:cubicBezTo>
                  <a:pt x="17" y="7"/>
                  <a:pt x="14" y="4"/>
                  <a:pt x="10" y="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54127AE5-8644-314C-9AE2-1C34B818CC0A}"/>
              </a:ext>
            </a:extLst>
          </p:cNvPr>
          <p:cNvSpPr>
            <a:spLocks/>
          </p:cNvSpPr>
          <p:nvPr/>
        </p:nvSpPr>
        <p:spPr bwMode="auto">
          <a:xfrm>
            <a:off x="7728494" y="3305797"/>
            <a:ext cx="108945" cy="105644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6B1154DC-562E-F967-23B7-E97B9165B1C2}"/>
              </a:ext>
            </a:extLst>
          </p:cNvPr>
          <p:cNvSpPr>
            <a:spLocks/>
          </p:cNvSpPr>
          <p:nvPr/>
        </p:nvSpPr>
        <p:spPr bwMode="auto">
          <a:xfrm>
            <a:off x="7748302" y="3392733"/>
            <a:ext cx="39616" cy="117749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61208483-4BE8-036E-2B7E-6C5F7DB841E0}"/>
              </a:ext>
            </a:extLst>
          </p:cNvPr>
          <p:cNvSpPr>
            <a:spLocks/>
          </p:cNvSpPr>
          <p:nvPr/>
        </p:nvSpPr>
        <p:spPr bwMode="auto">
          <a:xfrm>
            <a:off x="7779115" y="3392733"/>
            <a:ext cx="39616" cy="117749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38FCD15F-6F5A-6FF7-1D5B-47DA28B193A5}"/>
              </a:ext>
            </a:extLst>
          </p:cNvPr>
          <p:cNvSpPr>
            <a:spLocks/>
          </p:cNvSpPr>
          <p:nvPr/>
        </p:nvSpPr>
        <p:spPr bwMode="auto">
          <a:xfrm>
            <a:off x="8313941" y="3073614"/>
            <a:ext cx="92710" cy="89900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3FE04ECF-3CB2-C2CE-C4E7-D38FDDB8C8E9}"/>
              </a:ext>
            </a:extLst>
          </p:cNvPr>
          <p:cNvSpPr>
            <a:spLocks/>
          </p:cNvSpPr>
          <p:nvPr/>
        </p:nvSpPr>
        <p:spPr bwMode="auto">
          <a:xfrm>
            <a:off x="8330797" y="3147594"/>
            <a:ext cx="33713" cy="100201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2D2FCEBC-5EE6-AECE-FBE6-31B1AD881BED}"/>
              </a:ext>
            </a:extLst>
          </p:cNvPr>
          <p:cNvSpPr>
            <a:spLocks/>
          </p:cNvSpPr>
          <p:nvPr/>
        </p:nvSpPr>
        <p:spPr bwMode="auto">
          <a:xfrm>
            <a:off x="8357018" y="3147594"/>
            <a:ext cx="33713" cy="100201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3D6B8FA6-5508-4FD3-D41F-6E3EF555CB9F}"/>
              </a:ext>
            </a:extLst>
          </p:cNvPr>
          <p:cNvSpPr>
            <a:spLocks/>
          </p:cNvSpPr>
          <p:nvPr/>
        </p:nvSpPr>
        <p:spPr bwMode="auto">
          <a:xfrm>
            <a:off x="8004380" y="3108110"/>
            <a:ext cx="102235" cy="99135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5A473673-A7BA-B5C8-9910-A559CE2E73A2}"/>
              </a:ext>
            </a:extLst>
          </p:cNvPr>
          <p:cNvSpPr>
            <a:spLocks/>
          </p:cNvSpPr>
          <p:nvPr/>
        </p:nvSpPr>
        <p:spPr bwMode="auto">
          <a:xfrm>
            <a:off x="8022968" y="3189690"/>
            <a:ext cx="37176" cy="11049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FA275C3F-E75C-4F76-D190-B83E611FCCFF}"/>
              </a:ext>
            </a:extLst>
          </p:cNvPr>
          <p:cNvSpPr>
            <a:spLocks/>
          </p:cNvSpPr>
          <p:nvPr/>
        </p:nvSpPr>
        <p:spPr bwMode="auto">
          <a:xfrm>
            <a:off x="8051883" y="3189690"/>
            <a:ext cx="37176" cy="11049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F4EE8E99-A671-60FC-F8FF-48508D00EF1A}"/>
              </a:ext>
            </a:extLst>
          </p:cNvPr>
          <p:cNvSpPr>
            <a:spLocks noEditPoints="1"/>
          </p:cNvSpPr>
          <p:nvPr/>
        </p:nvSpPr>
        <p:spPr bwMode="auto">
          <a:xfrm>
            <a:off x="8596142" y="3092723"/>
            <a:ext cx="50213" cy="56120"/>
          </a:xfrm>
          <a:custGeom>
            <a:avLst/>
            <a:gdLst>
              <a:gd name="T0" fmla="*/ 10 w 20"/>
              <a:gd name="T1" fmla="*/ 23 h 23"/>
              <a:gd name="T2" fmla="*/ 0 w 20"/>
              <a:gd name="T3" fmla="*/ 10 h 23"/>
              <a:gd name="T4" fmla="*/ 10 w 20"/>
              <a:gd name="T5" fmla="*/ 0 h 23"/>
              <a:gd name="T6" fmla="*/ 20 w 20"/>
              <a:gd name="T7" fmla="*/ 10 h 23"/>
              <a:gd name="T8" fmla="*/ 10 w 20"/>
              <a:gd name="T9" fmla="*/ 23 h 23"/>
              <a:gd name="T10" fmla="*/ 10 w 20"/>
              <a:gd name="T11" fmla="*/ 4 h 23"/>
              <a:gd name="T12" fmla="*/ 3 w 20"/>
              <a:gd name="T13" fmla="*/ 10 h 23"/>
              <a:gd name="T14" fmla="*/ 10 w 20"/>
              <a:gd name="T15" fmla="*/ 20 h 23"/>
              <a:gd name="T16" fmla="*/ 17 w 20"/>
              <a:gd name="T17" fmla="*/ 10 h 23"/>
              <a:gd name="T18" fmla="*/ 10 w 20"/>
              <a:gd name="T1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3">
                <a:moveTo>
                  <a:pt x="10" y="23"/>
                </a:moveTo>
                <a:cubicBezTo>
                  <a:pt x="4" y="23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6" y="23"/>
                  <a:pt x="10" y="23"/>
                </a:cubicBezTo>
                <a:close/>
                <a:moveTo>
                  <a:pt x="10" y="4"/>
                </a:moveTo>
                <a:cubicBezTo>
                  <a:pt x="6" y="4"/>
                  <a:pt x="3" y="7"/>
                  <a:pt x="3" y="10"/>
                </a:cubicBezTo>
                <a:cubicBezTo>
                  <a:pt x="3" y="14"/>
                  <a:pt x="7" y="20"/>
                  <a:pt x="10" y="20"/>
                </a:cubicBezTo>
                <a:cubicBezTo>
                  <a:pt x="13" y="20"/>
                  <a:pt x="17" y="14"/>
                  <a:pt x="17" y="10"/>
                </a:cubicBezTo>
                <a:cubicBezTo>
                  <a:pt x="17" y="7"/>
                  <a:pt x="14" y="4"/>
                  <a:pt x="10" y="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id="{FC8A14ED-2710-238A-EFE2-4A150A338590}"/>
              </a:ext>
            </a:extLst>
          </p:cNvPr>
          <p:cNvSpPr>
            <a:spLocks/>
          </p:cNvSpPr>
          <p:nvPr/>
        </p:nvSpPr>
        <p:spPr bwMode="auto">
          <a:xfrm>
            <a:off x="8573497" y="3152781"/>
            <a:ext cx="97472" cy="94518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F417D808-AC8B-4C60-8E28-84C9E9D8DF7D}"/>
              </a:ext>
            </a:extLst>
          </p:cNvPr>
          <p:cNvSpPr>
            <a:spLocks/>
          </p:cNvSpPr>
          <p:nvPr/>
        </p:nvSpPr>
        <p:spPr bwMode="auto">
          <a:xfrm>
            <a:off x="8591219" y="3230562"/>
            <a:ext cx="35444" cy="105348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159638A6-66C8-84FF-E027-73F18BE326E5}"/>
              </a:ext>
            </a:extLst>
          </p:cNvPr>
          <p:cNvSpPr>
            <a:spLocks/>
          </p:cNvSpPr>
          <p:nvPr/>
        </p:nvSpPr>
        <p:spPr bwMode="auto">
          <a:xfrm>
            <a:off x="8618787" y="3230562"/>
            <a:ext cx="35444" cy="105348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CC3F6CC2-0122-E372-3686-D60010EAA2E2}"/>
              </a:ext>
            </a:extLst>
          </p:cNvPr>
          <p:cNvSpPr>
            <a:spLocks noEditPoints="1"/>
          </p:cNvSpPr>
          <p:nvPr/>
        </p:nvSpPr>
        <p:spPr bwMode="auto">
          <a:xfrm>
            <a:off x="8504041" y="3469082"/>
            <a:ext cx="62480" cy="69831"/>
          </a:xfrm>
          <a:custGeom>
            <a:avLst/>
            <a:gdLst>
              <a:gd name="T0" fmla="*/ 10 w 20"/>
              <a:gd name="T1" fmla="*/ 23 h 23"/>
              <a:gd name="T2" fmla="*/ 0 w 20"/>
              <a:gd name="T3" fmla="*/ 10 h 23"/>
              <a:gd name="T4" fmla="*/ 10 w 20"/>
              <a:gd name="T5" fmla="*/ 0 h 23"/>
              <a:gd name="T6" fmla="*/ 20 w 20"/>
              <a:gd name="T7" fmla="*/ 10 h 23"/>
              <a:gd name="T8" fmla="*/ 10 w 20"/>
              <a:gd name="T9" fmla="*/ 23 h 23"/>
              <a:gd name="T10" fmla="*/ 10 w 20"/>
              <a:gd name="T11" fmla="*/ 4 h 23"/>
              <a:gd name="T12" fmla="*/ 3 w 20"/>
              <a:gd name="T13" fmla="*/ 10 h 23"/>
              <a:gd name="T14" fmla="*/ 10 w 20"/>
              <a:gd name="T15" fmla="*/ 20 h 23"/>
              <a:gd name="T16" fmla="*/ 17 w 20"/>
              <a:gd name="T17" fmla="*/ 10 h 23"/>
              <a:gd name="T18" fmla="*/ 10 w 20"/>
              <a:gd name="T1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3">
                <a:moveTo>
                  <a:pt x="10" y="23"/>
                </a:moveTo>
                <a:cubicBezTo>
                  <a:pt x="4" y="23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6" y="23"/>
                  <a:pt x="10" y="23"/>
                </a:cubicBezTo>
                <a:close/>
                <a:moveTo>
                  <a:pt x="10" y="4"/>
                </a:moveTo>
                <a:cubicBezTo>
                  <a:pt x="6" y="4"/>
                  <a:pt x="3" y="7"/>
                  <a:pt x="3" y="10"/>
                </a:cubicBezTo>
                <a:cubicBezTo>
                  <a:pt x="3" y="14"/>
                  <a:pt x="7" y="20"/>
                  <a:pt x="10" y="20"/>
                </a:cubicBezTo>
                <a:cubicBezTo>
                  <a:pt x="13" y="20"/>
                  <a:pt x="17" y="14"/>
                  <a:pt x="17" y="10"/>
                </a:cubicBezTo>
                <a:cubicBezTo>
                  <a:pt x="17" y="7"/>
                  <a:pt x="14" y="4"/>
                  <a:pt x="10" y="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E3D2E658-6486-D844-657B-3539D3024750}"/>
              </a:ext>
            </a:extLst>
          </p:cNvPr>
          <p:cNvSpPr>
            <a:spLocks/>
          </p:cNvSpPr>
          <p:nvPr/>
        </p:nvSpPr>
        <p:spPr bwMode="auto">
          <a:xfrm>
            <a:off x="8475864" y="3543813"/>
            <a:ext cx="121285" cy="117609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39" name="Freeform 7">
            <a:extLst>
              <a:ext uri="{FF2B5EF4-FFF2-40B4-BE49-F238E27FC236}">
                <a16:creationId xmlns:a16="http://schemas.microsoft.com/office/drawing/2014/main" id="{DB014FEC-33BB-6863-7E4A-235EB4D913EA}"/>
              </a:ext>
            </a:extLst>
          </p:cNvPr>
          <p:cNvSpPr>
            <a:spLocks/>
          </p:cNvSpPr>
          <p:nvPr/>
        </p:nvSpPr>
        <p:spPr bwMode="auto">
          <a:xfrm>
            <a:off x="8497916" y="3640596"/>
            <a:ext cx="44104" cy="13108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0" name="Freeform 8">
            <a:extLst>
              <a:ext uri="{FF2B5EF4-FFF2-40B4-BE49-F238E27FC236}">
                <a16:creationId xmlns:a16="http://schemas.microsoft.com/office/drawing/2014/main" id="{57C30F21-ACAF-E161-F5BC-5FEEC88F6003}"/>
              </a:ext>
            </a:extLst>
          </p:cNvPr>
          <p:cNvSpPr>
            <a:spLocks/>
          </p:cNvSpPr>
          <p:nvPr/>
        </p:nvSpPr>
        <p:spPr bwMode="auto">
          <a:xfrm>
            <a:off x="8532219" y="3640596"/>
            <a:ext cx="44104" cy="13108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1" name="Freeform 5">
            <a:extLst>
              <a:ext uri="{FF2B5EF4-FFF2-40B4-BE49-F238E27FC236}">
                <a16:creationId xmlns:a16="http://schemas.microsoft.com/office/drawing/2014/main" id="{1E6539B4-B1A9-E658-54D7-448680470CE9}"/>
              </a:ext>
            </a:extLst>
          </p:cNvPr>
          <p:cNvSpPr>
            <a:spLocks noEditPoints="1"/>
          </p:cNvSpPr>
          <p:nvPr/>
        </p:nvSpPr>
        <p:spPr bwMode="auto">
          <a:xfrm>
            <a:off x="8165904" y="3569094"/>
            <a:ext cx="62480" cy="69831"/>
          </a:xfrm>
          <a:custGeom>
            <a:avLst/>
            <a:gdLst>
              <a:gd name="T0" fmla="*/ 10 w 20"/>
              <a:gd name="T1" fmla="*/ 23 h 23"/>
              <a:gd name="T2" fmla="*/ 0 w 20"/>
              <a:gd name="T3" fmla="*/ 10 h 23"/>
              <a:gd name="T4" fmla="*/ 10 w 20"/>
              <a:gd name="T5" fmla="*/ 0 h 23"/>
              <a:gd name="T6" fmla="*/ 20 w 20"/>
              <a:gd name="T7" fmla="*/ 10 h 23"/>
              <a:gd name="T8" fmla="*/ 10 w 20"/>
              <a:gd name="T9" fmla="*/ 23 h 23"/>
              <a:gd name="T10" fmla="*/ 10 w 20"/>
              <a:gd name="T11" fmla="*/ 4 h 23"/>
              <a:gd name="T12" fmla="*/ 3 w 20"/>
              <a:gd name="T13" fmla="*/ 10 h 23"/>
              <a:gd name="T14" fmla="*/ 10 w 20"/>
              <a:gd name="T15" fmla="*/ 20 h 23"/>
              <a:gd name="T16" fmla="*/ 17 w 20"/>
              <a:gd name="T17" fmla="*/ 10 h 23"/>
              <a:gd name="T18" fmla="*/ 10 w 20"/>
              <a:gd name="T1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3">
                <a:moveTo>
                  <a:pt x="10" y="23"/>
                </a:moveTo>
                <a:cubicBezTo>
                  <a:pt x="4" y="23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6" y="23"/>
                  <a:pt x="10" y="23"/>
                </a:cubicBezTo>
                <a:close/>
                <a:moveTo>
                  <a:pt x="10" y="4"/>
                </a:moveTo>
                <a:cubicBezTo>
                  <a:pt x="6" y="4"/>
                  <a:pt x="3" y="7"/>
                  <a:pt x="3" y="10"/>
                </a:cubicBezTo>
                <a:cubicBezTo>
                  <a:pt x="3" y="14"/>
                  <a:pt x="7" y="20"/>
                  <a:pt x="10" y="20"/>
                </a:cubicBezTo>
                <a:cubicBezTo>
                  <a:pt x="13" y="20"/>
                  <a:pt x="17" y="14"/>
                  <a:pt x="17" y="10"/>
                </a:cubicBezTo>
                <a:cubicBezTo>
                  <a:pt x="17" y="7"/>
                  <a:pt x="14" y="4"/>
                  <a:pt x="10" y="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2" name="Freeform 6">
            <a:extLst>
              <a:ext uri="{FF2B5EF4-FFF2-40B4-BE49-F238E27FC236}">
                <a16:creationId xmlns:a16="http://schemas.microsoft.com/office/drawing/2014/main" id="{ED2E7EC4-ACC3-4EBB-270A-835802D2D35A}"/>
              </a:ext>
            </a:extLst>
          </p:cNvPr>
          <p:cNvSpPr>
            <a:spLocks/>
          </p:cNvSpPr>
          <p:nvPr/>
        </p:nvSpPr>
        <p:spPr bwMode="auto">
          <a:xfrm>
            <a:off x="8137727" y="3643825"/>
            <a:ext cx="121285" cy="117609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3" name="Freeform 7">
            <a:extLst>
              <a:ext uri="{FF2B5EF4-FFF2-40B4-BE49-F238E27FC236}">
                <a16:creationId xmlns:a16="http://schemas.microsoft.com/office/drawing/2014/main" id="{F490456D-2D4F-E2E5-5EAA-1F8A51F678F5}"/>
              </a:ext>
            </a:extLst>
          </p:cNvPr>
          <p:cNvSpPr>
            <a:spLocks/>
          </p:cNvSpPr>
          <p:nvPr/>
        </p:nvSpPr>
        <p:spPr bwMode="auto">
          <a:xfrm>
            <a:off x="8159779" y="3740608"/>
            <a:ext cx="44104" cy="13108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4" name="Freeform 8">
            <a:extLst>
              <a:ext uri="{FF2B5EF4-FFF2-40B4-BE49-F238E27FC236}">
                <a16:creationId xmlns:a16="http://schemas.microsoft.com/office/drawing/2014/main" id="{64A4EE56-EE1D-5430-20CE-9328EF8B8DA9}"/>
              </a:ext>
            </a:extLst>
          </p:cNvPr>
          <p:cNvSpPr>
            <a:spLocks/>
          </p:cNvSpPr>
          <p:nvPr/>
        </p:nvSpPr>
        <p:spPr bwMode="auto">
          <a:xfrm>
            <a:off x="8194082" y="3740608"/>
            <a:ext cx="44104" cy="13108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5" name="Freeform 5">
            <a:extLst>
              <a:ext uri="{FF2B5EF4-FFF2-40B4-BE49-F238E27FC236}">
                <a16:creationId xmlns:a16="http://schemas.microsoft.com/office/drawing/2014/main" id="{ABD01B8E-399A-D4A3-2A0D-0DE36E40AD41}"/>
              </a:ext>
            </a:extLst>
          </p:cNvPr>
          <p:cNvSpPr>
            <a:spLocks noEditPoints="1"/>
          </p:cNvSpPr>
          <p:nvPr/>
        </p:nvSpPr>
        <p:spPr bwMode="auto">
          <a:xfrm>
            <a:off x="7849198" y="3473844"/>
            <a:ext cx="62480" cy="69831"/>
          </a:xfrm>
          <a:custGeom>
            <a:avLst/>
            <a:gdLst>
              <a:gd name="T0" fmla="*/ 10 w 20"/>
              <a:gd name="T1" fmla="*/ 23 h 23"/>
              <a:gd name="T2" fmla="*/ 0 w 20"/>
              <a:gd name="T3" fmla="*/ 10 h 23"/>
              <a:gd name="T4" fmla="*/ 10 w 20"/>
              <a:gd name="T5" fmla="*/ 0 h 23"/>
              <a:gd name="T6" fmla="*/ 20 w 20"/>
              <a:gd name="T7" fmla="*/ 10 h 23"/>
              <a:gd name="T8" fmla="*/ 10 w 20"/>
              <a:gd name="T9" fmla="*/ 23 h 23"/>
              <a:gd name="T10" fmla="*/ 10 w 20"/>
              <a:gd name="T11" fmla="*/ 4 h 23"/>
              <a:gd name="T12" fmla="*/ 3 w 20"/>
              <a:gd name="T13" fmla="*/ 10 h 23"/>
              <a:gd name="T14" fmla="*/ 10 w 20"/>
              <a:gd name="T15" fmla="*/ 20 h 23"/>
              <a:gd name="T16" fmla="*/ 17 w 20"/>
              <a:gd name="T17" fmla="*/ 10 h 23"/>
              <a:gd name="T18" fmla="*/ 10 w 20"/>
              <a:gd name="T1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3">
                <a:moveTo>
                  <a:pt x="10" y="23"/>
                </a:moveTo>
                <a:cubicBezTo>
                  <a:pt x="4" y="23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6" y="23"/>
                  <a:pt x="10" y="23"/>
                </a:cubicBezTo>
                <a:close/>
                <a:moveTo>
                  <a:pt x="10" y="4"/>
                </a:moveTo>
                <a:cubicBezTo>
                  <a:pt x="6" y="4"/>
                  <a:pt x="3" y="7"/>
                  <a:pt x="3" y="10"/>
                </a:cubicBezTo>
                <a:cubicBezTo>
                  <a:pt x="3" y="14"/>
                  <a:pt x="7" y="20"/>
                  <a:pt x="10" y="20"/>
                </a:cubicBezTo>
                <a:cubicBezTo>
                  <a:pt x="13" y="20"/>
                  <a:pt x="17" y="14"/>
                  <a:pt x="17" y="10"/>
                </a:cubicBezTo>
                <a:cubicBezTo>
                  <a:pt x="17" y="7"/>
                  <a:pt x="14" y="4"/>
                  <a:pt x="10" y="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2602C3AD-5ED5-8ACB-0392-1A01D5B80007}"/>
              </a:ext>
            </a:extLst>
          </p:cNvPr>
          <p:cNvSpPr>
            <a:spLocks/>
          </p:cNvSpPr>
          <p:nvPr/>
        </p:nvSpPr>
        <p:spPr bwMode="auto">
          <a:xfrm>
            <a:off x="7821021" y="3548575"/>
            <a:ext cx="121285" cy="117609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AE242DC3-1B47-9E35-7EBF-A53D568D0162}"/>
              </a:ext>
            </a:extLst>
          </p:cNvPr>
          <p:cNvSpPr>
            <a:spLocks/>
          </p:cNvSpPr>
          <p:nvPr/>
        </p:nvSpPr>
        <p:spPr bwMode="auto">
          <a:xfrm>
            <a:off x="7843073" y="3645358"/>
            <a:ext cx="44104" cy="131085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rgbClr val="4E84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8" name="Freeform 5">
            <a:extLst>
              <a:ext uri="{FF2B5EF4-FFF2-40B4-BE49-F238E27FC236}">
                <a16:creationId xmlns:a16="http://schemas.microsoft.com/office/drawing/2014/main" id="{FA727115-88BC-48EB-74BA-CEFF97ED671B}"/>
              </a:ext>
            </a:extLst>
          </p:cNvPr>
          <p:cNvSpPr>
            <a:spLocks noEditPoints="1"/>
          </p:cNvSpPr>
          <p:nvPr/>
        </p:nvSpPr>
        <p:spPr bwMode="auto">
          <a:xfrm>
            <a:off x="8718211" y="3269618"/>
            <a:ext cx="56123" cy="62726"/>
          </a:xfrm>
          <a:custGeom>
            <a:avLst/>
            <a:gdLst>
              <a:gd name="T0" fmla="*/ 10 w 20"/>
              <a:gd name="T1" fmla="*/ 23 h 23"/>
              <a:gd name="T2" fmla="*/ 0 w 20"/>
              <a:gd name="T3" fmla="*/ 10 h 23"/>
              <a:gd name="T4" fmla="*/ 10 w 20"/>
              <a:gd name="T5" fmla="*/ 0 h 23"/>
              <a:gd name="T6" fmla="*/ 20 w 20"/>
              <a:gd name="T7" fmla="*/ 10 h 23"/>
              <a:gd name="T8" fmla="*/ 10 w 20"/>
              <a:gd name="T9" fmla="*/ 23 h 23"/>
              <a:gd name="T10" fmla="*/ 10 w 20"/>
              <a:gd name="T11" fmla="*/ 4 h 23"/>
              <a:gd name="T12" fmla="*/ 3 w 20"/>
              <a:gd name="T13" fmla="*/ 10 h 23"/>
              <a:gd name="T14" fmla="*/ 10 w 20"/>
              <a:gd name="T15" fmla="*/ 20 h 23"/>
              <a:gd name="T16" fmla="*/ 17 w 20"/>
              <a:gd name="T17" fmla="*/ 10 h 23"/>
              <a:gd name="T18" fmla="*/ 10 w 20"/>
              <a:gd name="T19" fmla="*/ 4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" h="23">
                <a:moveTo>
                  <a:pt x="10" y="23"/>
                </a:moveTo>
                <a:cubicBezTo>
                  <a:pt x="4" y="23"/>
                  <a:pt x="0" y="15"/>
                  <a:pt x="0" y="10"/>
                </a:cubicBezTo>
                <a:cubicBezTo>
                  <a:pt x="0" y="5"/>
                  <a:pt x="5" y="0"/>
                  <a:pt x="10" y="0"/>
                </a:cubicBezTo>
                <a:cubicBezTo>
                  <a:pt x="15" y="0"/>
                  <a:pt x="20" y="5"/>
                  <a:pt x="20" y="10"/>
                </a:cubicBezTo>
                <a:cubicBezTo>
                  <a:pt x="20" y="15"/>
                  <a:pt x="16" y="23"/>
                  <a:pt x="10" y="23"/>
                </a:cubicBezTo>
                <a:close/>
                <a:moveTo>
                  <a:pt x="10" y="4"/>
                </a:moveTo>
                <a:cubicBezTo>
                  <a:pt x="6" y="4"/>
                  <a:pt x="3" y="7"/>
                  <a:pt x="3" y="10"/>
                </a:cubicBezTo>
                <a:cubicBezTo>
                  <a:pt x="3" y="14"/>
                  <a:pt x="7" y="20"/>
                  <a:pt x="10" y="20"/>
                </a:cubicBezTo>
                <a:cubicBezTo>
                  <a:pt x="13" y="20"/>
                  <a:pt x="17" y="14"/>
                  <a:pt x="17" y="10"/>
                </a:cubicBezTo>
                <a:cubicBezTo>
                  <a:pt x="17" y="7"/>
                  <a:pt x="14" y="4"/>
                  <a:pt x="10" y="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49" name="Freeform 6">
            <a:extLst>
              <a:ext uri="{FF2B5EF4-FFF2-40B4-BE49-F238E27FC236}">
                <a16:creationId xmlns:a16="http://schemas.microsoft.com/office/drawing/2014/main" id="{85815A27-FDA8-C050-1115-4C484E0CA0F1}"/>
              </a:ext>
            </a:extLst>
          </p:cNvPr>
          <p:cNvSpPr>
            <a:spLocks/>
          </p:cNvSpPr>
          <p:nvPr/>
        </p:nvSpPr>
        <p:spPr bwMode="auto">
          <a:xfrm>
            <a:off x="8692901" y="3336746"/>
            <a:ext cx="108945" cy="105644"/>
          </a:xfrm>
          <a:custGeom>
            <a:avLst/>
            <a:gdLst>
              <a:gd name="T0" fmla="*/ 34 w 39"/>
              <a:gd name="T1" fmla="*/ 39 h 39"/>
              <a:gd name="T2" fmla="*/ 29 w 39"/>
              <a:gd name="T3" fmla="*/ 33 h 39"/>
              <a:gd name="T4" fmla="*/ 29 w 39"/>
              <a:gd name="T5" fmla="*/ 13 h 39"/>
              <a:gd name="T6" fmla="*/ 30 w 39"/>
              <a:gd name="T7" fmla="*/ 11 h 39"/>
              <a:gd name="T8" fmla="*/ 32 w 39"/>
              <a:gd name="T9" fmla="*/ 13 h 39"/>
              <a:gd name="T10" fmla="*/ 32 w 39"/>
              <a:gd name="T11" fmla="*/ 33 h 39"/>
              <a:gd name="T12" fmla="*/ 34 w 39"/>
              <a:gd name="T13" fmla="*/ 36 h 39"/>
              <a:gd name="T14" fmla="*/ 36 w 39"/>
              <a:gd name="T15" fmla="*/ 33 h 39"/>
              <a:gd name="T16" fmla="*/ 36 w 39"/>
              <a:gd name="T17" fmla="*/ 5 h 39"/>
              <a:gd name="T18" fmla="*/ 35 w 39"/>
              <a:gd name="T19" fmla="*/ 3 h 39"/>
              <a:gd name="T20" fmla="*/ 4 w 39"/>
              <a:gd name="T21" fmla="*/ 3 h 39"/>
              <a:gd name="T22" fmla="*/ 3 w 39"/>
              <a:gd name="T23" fmla="*/ 5 h 39"/>
              <a:gd name="T24" fmla="*/ 3 w 39"/>
              <a:gd name="T25" fmla="*/ 33 h 39"/>
              <a:gd name="T26" fmla="*/ 5 w 39"/>
              <a:gd name="T27" fmla="*/ 36 h 39"/>
              <a:gd name="T28" fmla="*/ 7 w 39"/>
              <a:gd name="T29" fmla="*/ 33 h 39"/>
              <a:gd name="T30" fmla="*/ 7 w 39"/>
              <a:gd name="T31" fmla="*/ 13 h 39"/>
              <a:gd name="T32" fmla="*/ 9 w 39"/>
              <a:gd name="T33" fmla="*/ 11 h 39"/>
              <a:gd name="T34" fmla="*/ 10 w 39"/>
              <a:gd name="T35" fmla="*/ 13 h 39"/>
              <a:gd name="T36" fmla="*/ 10 w 39"/>
              <a:gd name="T37" fmla="*/ 33 h 39"/>
              <a:gd name="T38" fmla="*/ 5 w 39"/>
              <a:gd name="T39" fmla="*/ 39 h 39"/>
              <a:gd name="T40" fmla="*/ 0 w 39"/>
              <a:gd name="T41" fmla="*/ 33 h 39"/>
              <a:gd name="T42" fmla="*/ 0 w 39"/>
              <a:gd name="T43" fmla="*/ 5 h 39"/>
              <a:gd name="T44" fmla="*/ 4 w 39"/>
              <a:gd name="T45" fmla="*/ 0 h 39"/>
              <a:gd name="T46" fmla="*/ 35 w 39"/>
              <a:gd name="T47" fmla="*/ 0 h 39"/>
              <a:gd name="T48" fmla="*/ 39 w 39"/>
              <a:gd name="T49" fmla="*/ 5 h 39"/>
              <a:gd name="T50" fmla="*/ 39 w 39"/>
              <a:gd name="T51" fmla="*/ 33 h 39"/>
              <a:gd name="T52" fmla="*/ 34 w 39"/>
              <a:gd name="T53" fmla="*/ 3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" h="39">
                <a:moveTo>
                  <a:pt x="34" y="39"/>
                </a:moveTo>
                <a:cubicBezTo>
                  <a:pt x="31" y="39"/>
                  <a:pt x="29" y="36"/>
                  <a:pt x="29" y="33"/>
                </a:cubicBezTo>
                <a:cubicBezTo>
                  <a:pt x="29" y="13"/>
                  <a:pt x="29" y="13"/>
                  <a:pt x="29" y="13"/>
                </a:cubicBezTo>
                <a:cubicBezTo>
                  <a:pt x="29" y="12"/>
                  <a:pt x="29" y="11"/>
                  <a:pt x="30" y="11"/>
                </a:cubicBezTo>
                <a:cubicBezTo>
                  <a:pt x="31" y="11"/>
                  <a:pt x="32" y="12"/>
                  <a:pt x="32" y="13"/>
                </a:cubicBezTo>
                <a:cubicBezTo>
                  <a:pt x="32" y="33"/>
                  <a:pt x="32" y="33"/>
                  <a:pt x="32" y="33"/>
                </a:cubicBezTo>
                <a:cubicBezTo>
                  <a:pt x="32" y="35"/>
                  <a:pt x="33" y="36"/>
                  <a:pt x="34" y="36"/>
                </a:cubicBezTo>
                <a:cubicBezTo>
                  <a:pt x="35" y="36"/>
                  <a:pt x="36" y="35"/>
                  <a:pt x="36" y="33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6" y="3"/>
                  <a:pt x="35" y="3"/>
                </a:cubicBezTo>
                <a:cubicBezTo>
                  <a:pt x="4" y="3"/>
                  <a:pt x="4" y="3"/>
                  <a:pt x="4" y="3"/>
                </a:cubicBezTo>
                <a:cubicBezTo>
                  <a:pt x="3" y="3"/>
                  <a:pt x="3" y="4"/>
                  <a:pt x="3" y="5"/>
                </a:cubicBezTo>
                <a:cubicBezTo>
                  <a:pt x="3" y="33"/>
                  <a:pt x="3" y="33"/>
                  <a:pt x="3" y="33"/>
                </a:cubicBezTo>
                <a:cubicBezTo>
                  <a:pt x="3" y="35"/>
                  <a:pt x="4" y="36"/>
                  <a:pt x="5" y="36"/>
                </a:cubicBezTo>
                <a:cubicBezTo>
                  <a:pt x="6" y="36"/>
                  <a:pt x="7" y="35"/>
                  <a:pt x="7" y="33"/>
                </a:cubicBezTo>
                <a:cubicBezTo>
                  <a:pt x="7" y="13"/>
                  <a:pt x="7" y="13"/>
                  <a:pt x="7" y="13"/>
                </a:cubicBezTo>
                <a:cubicBezTo>
                  <a:pt x="7" y="12"/>
                  <a:pt x="8" y="11"/>
                  <a:pt x="9" y="11"/>
                </a:cubicBezTo>
                <a:cubicBezTo>
                  <a:pt x="10" y="11"/>
                  <a:pt x="10" y="12"/>
                  <a:pt x="10" y="1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6"/>
                  <a:pt x="8" y="39"/>
                  <a:pt x="5" y="39"/>
                </a:cubicBezTo>
                <a:cubicBezTo>
                  <a:pt x="2" y="39"/>
                  <a:pt x="0" y="36"/>
                  <a:pt x="0" y="3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4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7" y="0"/>
                  <a:pt x="39" y="2"/>
                  <a:pt x="39" y="5"/>
                </a:cubicBezTo>
                <a:cubicBezTo>
                  <a:pt x="39" y="33"/>
                  <a:pt x="39" y="33"/>
                  <a:pt x="39" y="33"/>
                </a:cubicBezTo>
                <a:cubicBezTo>
                  <a:pt x="39" y="36"/>
                  <a:pt x="37" y="39"/>
                  <a:pt x="34" y="39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50" name="Freeform 7">
            <a:extLst>
              <a:ext uri="{FF2B5EF4-FFF2-40B4-BE49-F238E27FC236}">
                <a16:creationId xmlns:a16="http://schemas.microsoft.com/office/drawing/2014/main" id="{37127F84-DEB4-E6E6-A35B-20CC9FA8C6C8}"/>
              </a:ext>
            </a:extLst>
          </p:cNvPr>
          <p:cNvSpPr>
            <a:spLocks/>
          </p:cNvSpPr>
          <p:nvPr/>
        </p:nvSpPr>
        <p:spPr bwMode="auto">
          <a:xfrm>
            <a:off x="8712709" y="3423681"/>
            <a:ext cx="39616" cy="117749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2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2" y="0"/>
                </a:cubicBezTo>
                <a:cubicBezTo>
                  <a:pt x="3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2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67DF0B20-010B-5569-3794-FD26F3D71A2D}"/>
              </a:ext>
            </a:extLst>
          </p:cNvPr>
          <p:cNvSpPr>
            <a:spLocks/>
          </p:cNvSpPr>
          <p:nvPr/>
        </p:nvSpPr>
        <p:spPr bwMode="auto">
          <a:xfrm>
            <a:off x="8743522" y="3423681"/>
            <a:ext cx="39616" cy="117749"/>
          </a:xfrm>
          <a:custGeom>
            <a:avLst/>
            <a:gdLst>
              <a:gd name="T0" fmla="*/ 7 w 14"/>
              <a:gd name="T1" fmla="*/ 44 h 44"/>
              <a:gd name="T2" fmla="*/ 0 w 14"/>
              <a:gd name="T3" fmla="*/ 37 h 44"/>
              <a:gd name="T4" fmla="*/ 0 w 14"/>
              <a:gd name="T5" fmla="*/ 1 h 44"/>
              <a:gd name="T6" fmla="*/ 1 w 14"/>
              <a:gd name="T7" fmla="*/ 0 h 44"/>
              <a:gd name="T8" fmla="*/ 3 w 14"/>
              <a:gd name="T9" fmla="*/ 1 h 44"/>
              <a:gd name="T10" fmla="*/ 3 w 14"/>
              <a:gd name="T11" fmla="*/ 37 h 44"/>
              <a:gd name="T12" fmla="*/ 7 w 14"/>
              <a:gd name="T13" fmla="*/ 41 h 44"/>
              <a:gd name="T14" fmla="*/ 11 w 14"/>
              <a:gd name="T15" fmla="*/ 37 h 44"/>
              <a:gd name="T16" fmla="*/ 11 w 14"/>
              <a:gd name="T17" fmla="*/ 1 h 44"/>
              <a:gd name="T18" fmla="*/ 12 w 14"/>
              <a:gd name="T19" fmla="*/ 0 h 44"/>
              <a:gd name="T20" fmla="*/ 14 w 14"/>
              <a:gd name="T21" fmla="*/ 1 h 44"/>
              <a:gd name="T22" fmla="*/ 14 w 14"/>
              <a:gd name="T23" fmla="*/ 37 h 44"/>
              <a:gd name="T24" fmla="*/ 7 w 14"/>
              <a:gd name="T25" fmla="*/ 44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" h="44">
                <a:moveTo>
                  <a:pt x="7" y="44"/>
                </a:moveTo>
                <a:cubicBezTo>
                  <a:pt x="3" y="44"/>
                  <a:pt x="0" y="41"/>
                  <a:pt x="0" y="37"/>
                </a:cubicBezTo>
                <a:cubicBezTo>
                  <a:pt x="0" y="1"/>
                  <a:pt x="0" y="1"/>
                  <a:pt x="0" y="1"/>
                </a:cubicBezTo>
                <a:cubicBezTo>
                  <a:pt x="0" y="0"/>
                  <a:pt x="1" y="0"/>
                  <a:pt x="1" y="0"/>
                </a:cubicBezTo>
                <a:cubicBezTo>
                  <a:pt x="2" y="0"/>
                  <a:pt x="3" y="0"/>
                  <a:pt x="3" y="1"/>
                </a:cubicBezTo>
                <a:cubicBezTo>
                  <a:pt x="3" y="37"/>
                  <a:pt x="3" y="37"/>
                  <a:pt x="3" y="37"/>
                </a:cubicBezTo>
                <a:cubicBezTo>
                  <a:pt x="3" y="39"/>
                  <a:pt x="5" y="41"/>
                  <a:pt x="7" y="41"/>
                </a:cubicBezTo>
                <a:cubicBezTo>
                  <a:pt x="9" y="41"/>
                  <a:pt x="11" y="39"/>
                  <a:pt x="11" y="37"/>
                </a:cubicBezTo>
                <a:cubicBezTo>
                  <a:pt x="11" y="1"/>
                  <a:pt x="11" y="1"/>
                  <a:pt x="11" y="1"/>
                </a:cubicBezTo>
                <a:cubicBezTo>
                  <a:pt x="11" y="0"/>
                  <a:pt x="11" y="0"/>
                  <a:pt x="12" y="0"/>
                </a:cubicBezTo>
                <a:cubicBezTo>
                  <a:pt x="13" y="0"/>
                  <a:pt x="14" y="0"/>
                  <a:pt x="14" y="1"/>
                </a:cubicBezTo>
                <a:cubicBezTo>
                  <a:pt x="14" y="37"/>
                  <a:pt x="14" y="37"/>
                  <a:pt x="14" y="37"/>
                </a:cubicBezTo>
                <a:cubicBezTo>
                  <a:pt x="14" y="41"/>
                  <a:pt x="11" y="44"/>
                  <a:pt x="7" y="4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091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531A28-493C-3A9B-F7D8-45F53E7F9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48" y="612759"/>
            <a:ext cx="5031959" cy="202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16183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_White_with color logo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E84C4"/>
        </a:solidFill>
        <a:ln>
          <a:noFill/>
        </a:ln>
      </a:spPr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E84C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72A0CF98-CB1F-48EB-8034-2E8084BE66A7}"/>
    </a:ext>
  </a:extLst>
</a:theme>
</file>

<file path=ppt/theme/theme10.xml><?xml version="1.0" encoding="utf-8"?>
<a:theme xmlns:a="http://schemas.openxmlformats.org/drawingml/2006/main" name="Thank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3030CBE5-DDAB-4042-9EC8-E55995B8D9BE}"/>
    </a:ext>
  </a:extLst>
</a:theme>
</file>

<file path=ppt/theme/theme11.xml><?xml version="1.0" encoding="utf-8"?>
<a:theme xmlns:a="http://schemas.openxmlformats.org/drawingml/2006/main" name="1_Thank Slide_Whit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40EA5840-9D4C-47E2-A79F-C577763C3DED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E84C4"/>
        </a:solidFill>
        <a:ln>
          <a:noFill/>
        </a:ln>
      </a:spPr>
      <a:bodyPr rtlCol="0" anchor="ctr"/>
      <a:lstStyle>
        <a:defPPr algn="ctr"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4E84C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74FAA8CA-C114-410D-AE46-6AEE286AD4A8}"/>
    </a:ext>
  </a:extLst>
</a:theme>
</file>

<file path=ppt/theme/theme3.xml><?xml version="1.0" encoding="utf-8"?>
<a:theme xmlns:a="http://schemas.openxmlformats.org/drawingml/2006/main" name="Blank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FDB42E66-0399-4760-BF4B-EB70EA98320B}"/>
    </a:ext>
  </a:extLst>
</a:theme>
</file>

<file path=ppt/theme/theme4.xml><?xml version="1.0" encoding="utf-8"?>
<a:theme xmlns:a="http://schemas.openxmlformats.org/drawingml/2006/main" name="Title Slide_Black Blue 1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4D24CAAD-3401-4989-8D38-034B19880D0D}"/>
    </a:ext>
  </a:extLst>
</a:theme>
</file>

<file path=ppt/theme/theme5.xml><?xml version="1.0" encoding="utf-8"?>
<a:theme xmlns:a="http://schemas.openxmlformats.org/drawingml/2006/main" name="Title Slide_White Blue 1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73347DDA-6912-4EA1-8AC1-BE6CB38EF733}"/>
    </a:ext>
  </a:extLst>
</a:theme>
</file>

<file path=ppt/theme/theme6.xml><?xml version="1.0" encoding="utf-8"?>
<a:theme xmlns:a="http://schemas.openxmlformats.org/drawingml/2006/main" name="Title Slide_Black_without imag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DB44D28D-8055-4BBC-B761-14E87FCA4045}"/>
    </a:ext>
  </a:extLst>
</a:theme>
</file>

<file path=ppt/theme/theme7.xml><?xml version="1.0" encoding="utf-8"?>
<a:theme xmlns:a="http://schemas.openxmlformats.org/drawingml/2006/main" name="1_Title Slide_White Blue_without imag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43F094EE-D664-4578-834E-37C7A6F56CD8}"/>
    </a:ext>
  </a:extLst>
</a:theme>
</file>

<file path=ppt/theme/theme8.xml><?xml version="1.0" encoding="utf-8"?>
<a:theme xmlns:a="http://schemas.openxmlformats.org/drawingml/2006/main" name="Divider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80208ACC-61B1-48A2-AFAF-96745AD81277}"/>
    </a:ext>
  </a:extLst>
</a:theme>
</file>

<file path=ppt/theme/theme9.xml><?xml version="1.0" encoding="utf-8"?>
<a:theme xmlns:a="http://schemas.openxmlformats.org/drawingml/2006/main" name="1_Divider Slide_Whit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TCS_Company_Presentation_template_standard - 2feb_16X9" id="{C964CFC2-D88F-41F1-9A5A-DE62CC00588A}" vid="{3D31DA94-0668-4A17-B4E0-6A5732D69DF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388CC396A7E584C9BDB6AB0512CDE57" ma:contentTypeVersion="14" ma:contentTypeDescription="Crear nuevo documento." ma:contentTypeScope="" ma:versionID="7ddef86ae499b070a69f355e6f8b7d36">
  <xsd:schema xmlns:xsd="http://www.w3.org/2001/XMLSchema" xmlns:xs="http://www.w3.org/2001/XMLSchema" xmlns:p="http://schemas.microsoft.com/office/2006/metadata/properties" xmlns:ns2="6c636fdf-bfb5-4ed7-8d81-4aad9d8e32dc" xmlns:ns3="bc791d46-7407-4926-85d5-29bf66179db1" targetNamespace="http://schemas.microsoft.com/office/2006/metadata/properties" ma:root="true" ma:fieldsID="c3fda78891808f6e72bfd94b27899e53" ns2:_="" ns3:_="">
    <xsd:import namespace="6c636fdf-bfb5-4ed7-8d81-4aad9d8e32dc"/>
    <xsd:import namespace="bc791d46-7407-4926-85d5-29bf66179d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636fdf-bfb5-4ed7-8d81-4aad9d8e32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Etiquetas de imagen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91d46-7407-4926-85d5-29bf66179db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ce48b219-3cec-444c-83b8-4ece69902457}" ma:internalName="TaxCatchAll" ma:showField="CatchAllData" ma:web="bc791d46-7407-4926-85d5-29bf66179d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791d46-7407-4926-85d5-29bf66179db1" xsi:nil="true"/>
    <lcf76f155ced4ddcb4097134ff3c332f xmlns="6c636fdf-bfb5-4ed7-8d81-4aad9d8e32d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1E52CF-F1E1-4A75-BA5F-8299067C174F}"/>
</file>

<file path=customXml/itemProps2.xml><?xml version="1.0" encoding="utf-8"?>
<ds:datastoreItem xmlns:ds="http://schemas.openxmlformats.org/officeDocument/2006/customXml" ds:itemID="{DBB1B480-7C1E-4300-A913-41CAD33511F4}">
  <ds:schemaRefs>
    <ds:schemaRef ds:uri="1771064e-c6ae-44b4-88a5-a935e9ecfce2"/>
    <ds:schemaRef ds:uri="ed5f3adb-d74a-4f34-826c-cfa79a1b5e9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bc791d46-7407-4926-85d5-29bf66179db1"/>
    <ds:schemaRef ds:uri="6c636fdf-bfb5-4ed7-8d81-4aad9d8e32dc"/>
  </ds:schemaRefs>
</ds:datastoreItem>
</file>

<file path=customXml/itemProps3.xml><?xml version="1.0" encoding="utf-8"?>
<ds:datastoreItem xmlns:ds="http://schemas.openxmlformats.org/officeDocument/2006/customXml" ds:itemID="{8AC37ED8-06D3-4BAF-925E-0E0C6BD526E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04b1967-6507-45ab-8a6d-7374a3f478be}" enabled="0" method="" siteId="{404b1967-6507-45ab-8a6d-7374a3f478b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TCS_Company_Presentation_template_standard_16X9 2</Template>
  <TotalTime>591</TotalTime>
  <Words>74</Words>
  <Application>Microsoft Office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Wingdings</vt:lpstr>
      <vt:lpstr>Content Slide_White_with color logo</vt:lpstr>
      <vt:lpstr>Content Slide_Black</vt:lpstr>
      <vt:lpstr>Blank Slide_Black</vt:lpstr>
      <vt:lpstr>Title Slide_Black Blue 1</vt:lpstr>
      <vt:lpstr>Title Slide_White Blue 1</vt:lpstr>
      <vt:lpstr>Title Slide_Black_without image</vt:lpstr>
      <vt:lpstr>1_Title Slide_White Blue_without image</vt:lpstr>
      <vt:lpstr>Divider Slide_Black</vt:lpstr>
      <vt:lpstr>1_Divider Slide_White</vt:lpstr>
      <vt:lpstr>Thank Slide_Black</vt:lpstr>
      <vt:lpstr>1_Thank Slide_White</vt:lpstr>
      <vt:lpstr>Análisis Gestión de la Demanda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Sincronización &amp; Seguimiento</dc:title>
  <dc:creator>Nestor Perdomo Leyva</dc:creator>
  <cp:lastModifiedBy>Catalina Trujillo Alvarez</cp:lastModifiedBy>
  <cp:revision>32</cp:revision>
  <dcterms:created xsi:type="dcterms:W3CDTF">2024-02-26T16:09:32Z</dcterms:created>
  <dcterms:modified xsi:type="dcterms:W3CDTF">2024-08-13T17:15:26Z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0x010100E388CC396A7E584C9BDB6AB0512CDE57</vt:lpwstr>
  </property>
</Properties>
</file>