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3D0B-B8AA-4737-B5FB-6F5C34041A6A}" type="datetimeFigureOut">
              <a:rPr lang="it-IT" smtClean="0"/>
              <a:pPr/>
              <a:t>13/06/2013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FF9F-4D57-450C-A78B-E5C476C0A57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WorldPip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WorldPip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75"/>
            <a:ext cx="9144000" cy="5429250"/>
          </a:xfrm>
          <a:prstGeom prst="rect">
            <a:avLst/>
          </a:prstGeom>
        </p:spPr>
      </p:pic>
      <p:sp>
        <p:nvSpPr>
          <p:cNvPr id="6" name="Fumetto 2 5"/>
          <p:cNvSpPr/>
          <p:nvPr/>
        </p:nvSpPr>
        <p:spPr>
          <a:xfrm>
            <a:off x="971600" y="836712"/>
            <a:ext cx="2016224" cy="864096"/>
          </a:xfrm>
          <a:prstGeom prst="wedgeRoundRectCallout">
            <a:avLst>
              <a:gd name="adj1" fmla="val -49933"/>
              <a:gd name="adj2" fmla="val 873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Area Componenti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7" name="Fumetto 2 6"/>
          <p:cNvSpPr/>
          <p:nvPr/>
        </p:nvSpPr>
        <p:spPr>
          <a:xfrm>
            <a:off x="6516216" y="2132856"/>
            <a:ext cx="2016224" cy="864096"/>
          </a:xfrm>
          <a:prstGeom prst="wedgeRoundRectCallout">
            <a:avLst>
              <a:gd name="adj1" fmla="val -49933"/>
              <a:gd name="adj2" fmla="val 873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Area </a:t>
            </a:r>
            <a:r>
              <a:rPr lang="it-IT" sz="1400" b="1" dirty="0" err="1" smtClean="0">
                <a:latin typeface="Century Schoolbook" pitchFamily="18" charset="0"/>
              </a:rPr>
              <a:t>Editor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8" name="Fumetto 2 7"/>
          <p:cNvSpPr/>
          <p:nvPr/>
        </p:nvSpPr>
        <p:spPr>
          <a:xfrm>
            <a:off x="5652120" y="4221088"/>
            <a:ext cx="2016224" cy="864096"/>
          </a:xfrm>
          <a:prstGeom prst="wedgeRoundRectCallout">
            <a:avLst>
              <a:gd name="adj1" fmla="val 42743"/>
              <a:gd name="adj2" fmla="val 1118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Source Code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9" name="Fumetto 2 8"/>
          <p:cNvSpPr/>
          <p:nvPr/>
        </p:nvSpPr>
        <p:spPr>
          <a:xfrm>
            <a:off x="1547664" y="4725144"/>
            <a:ext cx="2016224" cy="864096"/>
          </a:xfrm>
          <a:prstGeom prst="wedgeRoundRectCallout">
            <a:avLst>
              <a:gd name="adj1" fmla="val -75567"/>
              <a:gd name="adj2" fmla="val 459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Area </a:t>
            </a:r>
            <a:r>
              <a:rPr lang="it-IT" sz="1400" b="1" dirty="0" err="1" smtClean="0">
                <a:latin typeface="Century Schoolbook" pitchFamily="18" charset="0"/>
              </a:rPr>
              <a:t>Helper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0" name="Fumetto 2 9"/>
          <p:cNvSpPr/>
          <p:nvPr/>
        </p:nvSpPr>
        <p:spPr>
          <a:xfrm>
            <a:off x="1763688" y="3212976"/>
            <a:ext cx="2016224" cy="864096"/>
          </a:xfrm>
          <a:prstGeom prst="wedgeRoundRectCallout">
            <a:avLst>
              <a:gd name="adj1" fmla="val -75567"/>
              <a:gd name="adj2" fmla="val 459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Century Schoolbook" pitchFamily="18" charset="0"/>
              </a:rPr>
              <a:t>Tab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r>
              <a:rPr lang="it-IT" sz="1400" b="1" dirty="0" err="1" smtClean="0">
                <a:latin typeface="Century Schoolbook" pitchFamily="18" charset="0"/>
              </a:rPr>
              <a:t>Dataset</a:t>
            </a:r>
            <a:r>
              <a:rPr lang="it-IT" sz="1400" b="1" dirty="0" smtClean="0">
                <a:latin typeface="Century Schoolbook" pitchFamily="18" charset="0"/>
              </a:rPr>
              <a:t> e </a:t>
            </a:r>
            <a:r>
              <a:rPr lang="it-IT" sz="1400" b="1" dirty="0" err="1" smtClean="0">
                <a:latin typeface="Century Schoolbook" pitchFamily="18" charset="0"/>
              </a:rPr>
              <a:t>tab</a:t>
            </a:r>
            <a:r>
              <a:rPr lang="it-IT" sz="1400" b="1" dirty="0" smtClean="0">
                <a:latin typeface="Century Schoolbook" pitchFamily="18" charset="0"/>
              </a:rPr>
              <a:t> Pipeline</a:t>
            </a:r>
            <a:endParaRPr lang="it-IT" sz="14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WorldPipes_Operazioni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7947"/>
            <a:ext cx="9144000" cy="5422106"/>
          </a:xfrm>
          <a:prstGeom prst="rect">
            <a:avLst/>
          </a:prstGeom>
        </p:spPr>
      </p:pic>
      <p:sp>
        <p:nvSpPr>
          <p:cNvPr id="7" name="Fumetto 2 6"/>
          <p:cNvSpPr/>
          <p:nvPr/>
        </p:nvSpPr>
        <p:spPr>
          <a:xfrm>
            <a:off x="7740352" y="1916832"/>
            <a:ext cx="576064" cy="432048"/>
          </a:xfrm>
          <a:prstGeom prst="wedgeRoundRectCallout">
            <a:avLst>
              <a:gd name="adj1" fmla="val 54246"/>
              <a:gd name="adj2" fmla="val -844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Century Schoolbook" pitchFamily="18" charset="0"/>
              </a:rPr>
              <a:t>1</a:t>
            </a:r>
          </a:p>
        </p:txBody>
      </p:sp>
      <p:sp>
        <p:nvSpPr>
          <p:cNvPr id="8" name="Fumetto 2 7"/>
          <p:cNvSpPr/>
          <p:nvPr/>
        </p:nvSpPr>
        <p:spPr>
          <a:xfrm>
            <a:off x="7740352" y="1124744"/>
            <a:ext cx="576064" cy="432048"/>
          </a:xfrm>
          <a:prstGeom prst="wedgeRoundRectCallout">
            <a:avLst>
              <a:gd name="adj1" fmla="val 107158"/>
              <a:gd name="adj2" fmla="val 750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2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9" name="Fumetto 2 8"/>
          <p:cNvSpPr/>
          <p:nvPr/>
        </p:nvSpPr>
        <p:spPr>
          <a:xfrm>
            <a:off x="8460432" y="1988840"/>
            <a:ext cx="576064" cy="432048"/>
          </a:xfrm>
          <a:prstGeom prst="wedgeRoundRectCallout">
            <a:avLst>
              <a:gd name="adj1" fmla="val 15140"/>
              <a:gd name="adj2" fmla="val -997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3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0" name="Fumetto 2 9"/>
          <p:cNvSpPr/>
          <p:nvPr/>
        </p:nvSpPr>
        <p:spPr>
          <a:xfrm>
            <a:off x="8460432" y="908720"/>
            <a:ext cx="576064" cy="432048"/>
          </a:xfrm>
          <a:prstGeom prst="wedgeRoundRectCallout">
            <a:avLst>
              <a:gd name="adj1" fmla="val 42745"/>
              <a:gd name="adj2" fmla="val 12721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4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1" name="Fumetto 2 10"/>
          <p:cNvSpPr/>
          <p:nvPr/>
        </p:nvSpPr>
        <p:spPr>
          <a:xfrm>
            <a:off x="1547664" y="1628800"/>
            <a:ext cx="576064" cy="432048"/>
          </a:xfrm>
          <a:prstGeom prst="wedgeRoundRectCallout">
            <a:avLst>
              <a:gd name="adj1" fmla="val 51946"/>
              <a:gd name="adj2" fmla="val 11801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5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3" name="Fumetto 2 12"/>
          <p:cNvSpPr/>
          <p:nvPr/>
        </p:nvSpPr>
        <p:spPr>
          <a:xfrm>
            <a:off x="6012160" y="2996952"/>
            <a:ext cx="576064" cy="432048"/>
          </a:xfrm>
          <a:prstGeom prst="wedgeRoundRectCallout">
            <a:avLst>
              <a:gd name="adj1" fmla="val -53875"/>
              <a:gd name="adj2" fmla="val -9669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6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4" name="Fumetto 2 13"/>
          <p:cNvSpPr/>
          <p:nvPr/>
        </p:nvSpPr>
        <p:spPr>
          <a:xfrm>
            <a:off x="5220072" y="1916832"/>
            <a:ext cx="576064" cy="432048"/>
          </a:xfrm>
          <a:prstGeom prst="wedgeRoundRectCallout">
            <a:avLst>
              <a:gd name="adj1" fmla="val 45045"/>
              <a:gd name="adj2" fmla="val 1088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Century Schoolbook" pitchFamily="18" charset="0"/>
              </a:rPr>
              <a:t>7</a:t>
            </a:r>
          </a:p>
        </p:txBody>
      </p:sp>
      <p:sp>
        <p:nvSpPr>
          <p:cNvPr id="15" name="Fumetto 2 14"/>
          <p:cNvSpPr/>
          <p:nvPr/>
        </p:nvSpPr>
        <p:spPr>
          <a:xfrm>
            <a:off x="5580112" y="4365104"/>
            <a:ext cx="576064" cy="432048"/>
          </a:xfrm>
          <a:prstGeom prst="wedgeRoundRectCallout">
            <a:avLst>
              <a:gd name="adj1" fmla="val 10537"/>
              <a:gd name="adj2" fmla="val -12736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8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6" name="Fumetto 2 15"/>
          <p:cNvSpPr/>
          <p:nvPr/>
        </p:nvSpPr>
        <p:spPr>
          <a:xfrm>
            <a:off x="2123728" y="2780928"/>
            <a:ext cx="576064" cy="432048"/>
          </a:xfrm>
          <a:prstGeom prst="wedgeRoundRectCallout">
            <a:avLst>
              <a:gd name="adj1" fmla="val 33543"/>
              <a:gd name="adj2" fmla="val -9055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9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7" name="Fumetto 2 16"/>
          <p:cNvSpPr/>
          <p:nvPr/>
        </p:nvSpPr>
        <p:spPr>
          <a:xfrm>
            <a:off x="4716016" y="3140968"/>
            <a:ext cx="576064" cy="432048"/>
          </a:xfrm>
          <a:prstGeom prst="wedgeRoundRectCallout">
            <a:avLst>
              <a:gd name="adj1" fmla="val 22040"/>
              <a:gd name="adj2" fmla="val 9654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10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8" name="Fumetto 2 17"/>
          <p:cNvSpPr/>
          <p:nvPr/>
        </p:nvSpPr>
        <p:spPr>
          <a:xfrm>
            <a:off x="3203848" y="4077072"/>
            <a:ext cx="576064" cy="432048"/>
          </a:xfrm>
          <a:prstGeom prst="wedgeRoundRectCallout">
            <a:avLst>
              <a:gd name="adj1" fmla="val 33543"/>
              <a:gd name="adj2" fmla="val -9055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11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19" name="Fumetto 2 18"/>
          <p:cNvSpPr/>
          <p:nvPr/>
        </p:nvSpPr>
        <p:spPr>
          <a:xfrm>
            <a:off x="7740352" y="3933056"/>
            <a:ext cx="576064" cy="432048"/>
          </a:xfrm>
          <a:prstGeom prst="wedgeRoundRectCallout">
            <a:avLst>
              <a:gd name="adj1" fmla="val -51574"/>
              <a:gd name="adj2" fmla="val 812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12</a:t>
            </a:r>
            <a:endParaRPr lang="it-IT" sz="14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rmUpDa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343150"/>
            <a:ext cx="3790950" cy="2171700"/>
          </a:xfrm>
          <a:prstGeom prst="rect">
            <a:avLst/>
          </a:prstGeom>
        </p:spPr>
      </p:pic>
      <p:sp>
        <p:nvSpPr>
          <p:cNvPr id="5" name="Fumetto 2 4"/>
          <p:cNvSpPr/>
          <p:nvPr/>
        </p:nvSpPr>
        <p:spPr>
          <a:xfrm>
            <a:off x="5508104" y="2060848"/>
            <a:ext cx="1728192" cy="864096"/>
          </a:xfrm>
          <a:prstGeom prst="wedgeRoundRectCallout">
            <a:avLst>
              <a:gd name="adj1" fmla="val -75567"/>
              <a:gd name="adj2" fmla="val 459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Ogni componente possiede un ID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6" name="Fumetto 2 5"/>
          <p:cNvSpPr/>
          <p:nvPr/>
        </p:nvSpPr>
        <p:spPr>
          <a:xfrm>
            <a:off x="5436096" y="3140968"/>
            <a:ext cx="1872208" cy="1008112"/>
          </a:xfrm>
          <a:prstGeom prst="wedgeRoundRectCallout">
            <a:avLst>
              <a:gd name="adj1" fmla="val -70966"/>
              <a:gd name="adj2" fmla="val -414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Inserire il nome che si </a:t>
            </a:r>
            <a:r>
              <a:rPr lang="it-IT" sz="1400" b="1" dirty="0">
                <a:latin typeface="Century Schoolbook" pitchFamily="18" charset="0"/>
              </a:rPr>
              <a:t>v</a:t>
            </a:r>
            <a:r>
              <a:rPr lang="it-IT" sz="1400" b="1" dirty="0" smtClean="0">
                <a:latin typeface="Century Schoolbook" pitchFamily="18" charset="0"/>
              </a:rPr>
              <a:t>uole far comparire sul componente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7" name="Fumetto 2 6"/>
          <p:cNvSpPr/>
          <p:nvPr/>
        </p:nvSpPr>
        <p:spPr>
          <a:xfrm>
            <a:off x="1763688" y="2708920"/>
            <a:ext cx="1728192" cy="864096"/>
          </a:xfrm>
          <a:prstGeom prst="wedgeRoundRectCallout">
            <a:avLst>
              <a:gd name="adj1" fmla="val 82399"/>
              <a:gd name="adj2" fmla="val 41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Century Schoolbook" pitchFamily="18" charset="0"/>
              </a:rPr>
              <a:t>Save</a:t>
            </a:r>
            <a:r>
              <a:rPr lang="it-IT" sz="1400" b="1" dirty="0" smtClean="0">
                <a:latin typeface="Century Schoolbook" pitchFamily="18" charset="0"/>
              </a:rPr>
              <a:t>, per salvare le modifiche apportate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8" name="Fumetto 2 7"/>
          <p:cNvSpPr/>
          <p:nvPr/>
        </p:nvSpPr>
        <p:spPr>
          <a:xfrm>
            <a:off x="3635896" y="4077072"/>
            <a:ext cx="1584176" cy="648072"/>
          </a:xfrm>
          <a:prstGeom prst="wedgeRoundRectCallout">
            <a:avLst>
              <a:gd name="adj1" fmla="val 19868"/>
              <a:gd name="adj2" fmla="val -12174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Century Schoolbook" pitchFamily="18" charset="0"/>
              </a:rPr>
              <a:t>Cancel</a:t>
            </a:r>
            <a:r>
              <a:rPr lang="it-IT" sz="1400" b="1" dirty="0" smtClean="0">
                <a:latin typeface="Century Schoolbook" pitchFamily="18" charset="0"/>
              </a:rPr>
              <a:t>, chiude il </a:t>
            </a:r>
            <a:r>
              <a:rPr lang="it-IT" sz="1400" b="1" dirty="0" err="1" smtClean="0">
                <a:latin typeface="Century Schoolbook" pitchFamily="18" charset="0"/>
              </a:rPr>
              <a:t>form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endParaRPr lang="it-IT" sz="14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FormConst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2675" y="1752600"/>
            <a:ext cx="4438650" cy="3352800"/>
          </a:xfrm>
          <a:prstGeom prst="rect">
            <a:avLst/>
          </a:prstGeom>
        </p:spPr>
      </p:pic>
      <p:sp>
        <p:nvSpPr>
          <p:cNvPr id="3" name="Fumetto 2 2"/>
          <p:cNvSpPr/>
          <p:nvPr/>
        </p:nvSpPr>
        <p:spPr>
          <a:xfrm>
            <a:off x="5940152" y="1340768"/>
            <a:ext cx="1728192" cy="864096"/>
          </a:xfrm>
          <a:prstGeom prst="wedgeRoundRectCallout">
            <a:avLst>
              <a:gd name="adj1" fmla="val -75567"/>
              <a:gd name="adj2" fmla="val 459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Ogni componente possiede un ID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4" name="Fumetto 2 3"/>
          <p:cNvSpPr/>
          <p:nvPr/>
        </p:nvSpPr>
        <p:spPr>
          <a:xfrm>
            <a:off x="6084168" y="2492896"/>
            <a:ext cx="1872208" cy="1008112"/>
          </a:xfrm>
          <a:prstGeom prst="wedgeRoundRectCallout">
            <a:avLst>
              <a:gd name="adj1" fmla="val -70966"/>
              <a:gd name="adj2" fmla="val -414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Inserire il nome che si </a:t>
            </a:r>
            <a:r>
              <a:rPr lang="it-IT" sz="1400" b="1" dirty="0">
                <a:latin typeface="Century Schoolbook" pitchFamily="18" charset="0"/>
              </a:rPr>
              <a:t>v</a:t>
            </a:r>
            <a:r>
              <a:rPr lang="it-IT" sz="1400" b="1" dirty="0" smtClean="0">
                <a:latin typeface="Century Schoolbook" pitchFamily="18" charset="0"/>
              </a:rPr>
              <a:t>uole far comparire sul componente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5" name="Fumetto 2 4"/>
          <p:cNvSpPr/>
          <p:nvPr/>
        </p:nvSpPr>
        <p:spPr>
          <a:xfrm>
            <a:off x="3491880" y="5157192"/>
            <a:ext cx="1728192" cy="864096"/>
          </a:xfrm>
          <a:prstGeom prst="wedgeRoundRectCallout">
            <a:avLst>
              <a:gd name="adj1" fmla="val 7250"/>
              <a:gd name="adj2" fmla="val -7829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Century Schoolbook" pitchFamily="18" charset="0"/>
              </a:rPr>
              <a:t>Save</a:t>
            </a:r>
            <a:r>
              <a:rPr lang="it-IT" sz="1400" b="1" dirty="0" smtClean="0">
                <a:latin typeface="Century Schoolbook" pitchFamily="18" charset="0"/>
              </a:rPr>
              <a:t>, per salvare le modifiche apportate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6" name="Fumetto 2 5"/>
          <p:cNvSpPr/>
          <p:nvPr/>
        </p:nvSpPr>
        <p:spPr>
          <a:xfrm>
            <a:off x="5508104" y="4437112"/>
            <a:ext cx="1584176" cy="648072"/>
          </a:xfrm>
          <a:prstGeom prst="wedgeRoundRectCallout">
            <a:avLst>
              <a:gd name="adj1" fmla="val -74661"/>
              <a:gd name="adj2" fmla="val -31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latin typeface="Century Schoolbook" pitchFamily="18" charset="0"/>
              </a:rPr>
              <a:t>Cancel</a:t>
            </a:r>
            <a:r>
              <a:rPr lang="it-IT" sz="1400" b="1" dirty="0" smtClean="0">
                <a:latin typeface="Century Schoolbook" pitchFamily="18" charset="0"/>
              </a:rPr>
              <a:t>, chiude il </a:t>
            </a:r>
            <a:r>
              <a:rPr lang="it-IT" sz="1400" b="1" dirty="0" err="1" smtClean="0">
                <a:latin typeface="Century Schoolbook" pitchFamily="18" charset="0"/>
              </a:rPr>
              <a:t>form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7" name="Fumetto 2 6"/>
          <p:cNvSpPr/>
          <p:nvPr/>
        </p:nvSpPr>
        <p:spPr>
          <a:xfrm>
            <a:off x="2195736" y="3212976"/>
            <a:ext cx="1872208" cy="1008112"/>
          </a:xfrm>
          <a:prstGeom prst="wedgeRoundRectCallout">
            <a:avLst>
              <a:gd name="adj1" fmla="val 61399"/>
              <a:gd name="adj2" fmla="val -204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Inserire la </a:t>
            </a:r>
            <a:r>
              <a:rPr lang="it-IT" sz="1400" b="1" dirty="0" err="1" smtClean="0">
                <a:latin typeface="Century Schoolbook" pitchFamily="18" charset="0"/>
              </a:rPr>
              <a:t>query</a:t>
            </a:r>
            <a:r>
              <a:rPr lang="it-IT" sz="1400" b="1" dirty="0" smtClean="0">
                <a:latin typeface="Century Schoolbook" pitchFamily="18" charset="0"/>
              </a:rPr>
              <a:t> da eseguire</a:t>
            </a:r>
            <a:endParaRPr lang="it-IT" sz="14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updataFo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0338" y="1147444"/>
            <a:ext cx="5363324" cy="4563112"/>
          </a:xfrm>
          <a:prstGeom prst="rect">
            <a:avLst/>
          </a:prstGeom>
        </p:spPr>
      </p:pic>
      <p:sp>
        <p:nvSpPr>
          <p:cNvPr id="3" name="Fumetto 2 2"/>
          <p:cNvSpPr/>
          <p:nvPr/>
        </p:nvSpPr>
        <p:spPr>
          <a:xfrm>
            <a:off x="6012160" y="3356992"/>
            <a:ext cx="1872208" cy="1008112"/>
          </a:xfrm>
          <a:prstGeom prst="wedgeRoundRectCallout">
            <a:avLst>
              <a:gd name="adj1" fmla="val -73090"/>
              <a:gd name="adj2" fmla="val 492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Tabella degli input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4" name="Fumetto 2 3"/>
          <p:cNvSpPr/>
          <p:nvPr/>
        </p:nvSpPr>
        <p:spPr>
          <a:xfrm>
            <a:off x="5796136" y="5229200"/>
            <a:ext cx="2448272" cy="1440160"/>
          </a:xfrm>
          <a:prstGeom prst="wedgeRoundRectCallout">
            <a:avLst>
              <a:gd name="adj1" fmla="val -41945"/>
              <a:gd name="adj2" fmla="val -717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Il </a:t>
            </a:r>
            <a:r>
              <a:rPr lang="it-IT" sz="1400" b="1" dirty="0" err="1" smtClean="0">
                <a:latin typeface="Century Schoolbook" pitchFamily="18" charset="0"/>
              </a:rPr>
              <a:t>type</a:t>
            </a:r>
            <a:r>
              <a:rPr lang="it-IT" sz="1400" b="1" dirty="0" smtClean="0">
                <a:latin typeface="Century Schoolbook" pitchFamily="18" charset="0"/>
              </a:rPr>
              <a:t> di ogni input può essere modificato scegliendo tra: 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, 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r>
              <a:rPr lang="it-IT" sz="1400" b="1" dirty="0" err="1" smtClean="0">
                <a:latin typeface="Century Schoolbook" pitchFamily="18" charset="0"/>
              </a:rPr>
              <a:t>Named</a:t>
            </a:r>
            <a:r>
              <a:rPr lang="it-IT" sz="1400" b="1" dirty="0" smtClean="0">
                <a:latin typeface="Century Schoolbook" pitchFamily="18" charset="0"/>
              </a:rPr>
              <a:t> e 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/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r>
              <a:rPr lang="it-IT" sz="1400" b="1" dirty="0" err="1" smtClean="0">
                <a:latin typeface="Century Schoolbook" pitchFamily="18" charset="0"/>
              </a:rPr>
              <a:t>Named</a:t>
            </a:r>
            <a:endParaRPr lang="it-IT" sz="14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FormConstrConness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700" y="1004887"/>
            <a:ext cx="5562600" cy="4848225"/>
          </a:xfrm>
          <a:prstGeom prst="rect">
            <a:avLst/>
          </a:prstGeom>
        </p:spPr>
      </p:pic>
      <p:sp>
        <p:nvSpPr>
          <p:cNvPr id="3" name="Fumetto 2 2"/>
          <p:cNvSpPr/>
          <p:nvPr/>
        </p:nvSpPr>
        <p:spPr>
          <a:xfrm>
            <a:off x="5940152" y="3212976"/>
            <a:ext cx="1872208" cy="1008112"/>
          </a:xfrm>
          <a:prstGeom prst="wedgeRoundRectCallout">
            <a:avLst>
              <a:gd name="adj1" fmla="val -73090"/>
              <a:gd name="adj2" fmla="val 492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Tabella degli input</a:t>
            </a:r>
            <a:endParaRPr lang="it-IT" sz="1400" b="1" dirty="0">
              <a:latin typeface="Century Schoolbook" pitchFamily="18" charset="0"/>
            </a:endParaRPr>
          </a:p>
        </p:txBody>
      </p:sp>
      <p:sp>
        <p:nvSpPr>
          <p:cNvPr id="4" name="Fumetto 2 3"/>
          <p:cNvSpPr/>
          <p:nvPr/>
        </p:nvSpPr>
        <p:spPr>
          <a:xfrm>
            <a:off x="6372200" y="5157192"/>
            <a:ext cx="2448272" cy="1440160"/>
          </a:xfrm>
          <a:prstGeom prst="wedgeRoundRectCallout">
            <a:avLst>
              <a:gd name="adj1" fmla="val -41945"/>
              <a:gd name="adj2" fmla="val -717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latin typeface="Century Schoolbook" pitchFamily="18" charset="0"/>
              </a:rPr>
              <a:t>Il </a:t>
            </a:r>
            <a:r>
              <a:rPr lang="it-IT" sz="1400" b="1" dirty="0" err="1" smtClean="0">
                <a:latin typeface="Century Schoolbook" pitchFamily="18" charset="0"/>
              </a:rPr>
              <a:t>type</a:t>
            </a:r>
            <a:r>
              <a:rPr lang="it-IT" sz="1400" b="1" dirty="0" smtClean="0">
                <a:latin typeface="Century Schoolbook" pitchFamily="18" charset="0"/>
              </a:rPr>
              <a:t> di ogni input può essere modificato scegliendo tra: 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, 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r>
              <a:rPr lang="it-IT" sz="1400" b="1" dirty="0" err="1" smtClean="0">
                <a:latin typeface="Century Schoolbook" pitchFamily="18" charset="0"/>
              </a:rPr>
              <a:t>Named</a:t>
            </a:r>
            <a:r>
              <a:rPr lang="it-IT" sz="1400" b="1" dirty="0" smtClean="0">
                <a:latin typeface="Century Schoolbook" pitchFamily="18" charset="0"/>
              </a:rPr>
              <a:t> e 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/</a:t>
            </a:r>
            <a:r>
              <a:rPr lang="it-IT" sz="1400" b="1" dirty="0" err="1" smtClean="0">
                <a:latin typeface="Century Schoolbook" pitchFamily="18" charset="0"/>
              </a:rPr>
              <a:t>From</a:t>
            </a:r>
            <a:r>
              <a:rPr lang="it-IT" sz="1400" b="1" dirty="0" smtClean="0">
                <a:latin typeface="Century Schoolbook" pitchFamily="18" charset="0"/>
              </a:rPr>
              <a:t> </a:t>
            </a:r>
            <a:r>
              <a:rPr lang="it-IT" sz="1400" b="1" dirty="0" err="1" smtClean="0">
                <a:latin typeface="Century Schoolbook" pitchFamily="18" charset="0"/>
              </a:rPr>
              <a:t>Named</a:t>
            </a:r>
            <a:endParaRPr lang="it-IT" sz="14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126</Words>
  <Application>Microsoft Office PowerPoint</Application>
  <PresentationFormat>Presentazione su schermo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Massimiliano</dc:creator>
  <cp:lastModifiedBy>Massimiliano</cp:lastModifiedBy>
  <cp:revision>23</cp:revision>
  <dcterms:created xsi:type="dcterms:W3CDTF">2013-05-23T06:58:04Z</dcterms:created>
  <dcterms:modified xsi:type="dcterms:W3CDTF">2013-06-13T08:56:19Z</dcterms:modified>
</cp:coreProperties>
</file>