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66-D395-418E-A840-4E686C378DC6}" type="datetimeFigureOut">
              <a:rPr lang="it-IT" smtClean="0"/>
              <a:pPr/>
              <a:t>23/08/2013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73A3-C64F-4C60-A020-F806B3732708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97514" y="588112"/>
            <a:ext cx="3600400" cy="2736304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5346086" y="588112"/>
            <a:ext cx="3600400" cy="2736304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197514" y="3900480"/>
            <a:ext cx="3600400" cy="2736304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>
            <a:off x="5346086" y="3900480"/>
            <a:ext cx="3600400" cy="2736304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Rettangolo arrotondato 7"/>
          <p:cNvSpPr/>
          <p:nvPr/>
        </p:nvSpPr>
        <p:spPr>
          <a:xfrm>
            <a:off x="629562" y="1020160"/>
            <a:ext cx="2736304" cy="1872208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cxnSp>
        <p:nvCxnSpPr>
          <p:cNvPr id="9" name="Connettore 4 8"/>
          <p:cNvCxnSpPr>
            <a:stCxn id="11" idx="2"/>
          </p:cNvCxnSpPr>
          <p:nvPr/>
        </p:nvCxnSpPr>
        <p:spPr>
          <a:xfrm rot="5400000">
            <a:off x="194370" y="3759608"/>
            <a:ext cx="2274540" cy="108012"/>
          </a:xfrm>
          <a:prstGeom prst="bentConnector3">
            <a:avLst>
              <a:gd name="adj1" fmla="val 50000"/>
            </a:avLst>
          </a:prstGeom>
          <a:ln w="104775" cap="flat">
            <a:solidFill>
              <a:schemeClr val="accent6">
                <a:lumMod val="75000"/>
              </a:schemeClr>
            </a:solidFill>
            <a:miter lim="800000"/>
            <a:headEnd type="none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ttore 4 9"/>
          <p:cNvCxnSpPr>
            <a:stCxn id="16" idx="2"/>
          </p:cNvCxnSpPr>
          <p:nvPr/>
        </p:nvCxnSpPr>
        <p:spPr>
          <a:xfrm rot="5400000">
            <a:off x="1274490" y="3615592"/>
            <a:ext cx="2274540" cy="396044"/>
          </a:xfrm>
          <a:prstGeom prst="bentConnector3">
            <a:avLst>
              <a:gd name="adj1" fmla="val 50000"/>
            </a:avLst>
          </a:prstGeom>
          <a:ln w="104775" cap="flat">
            <a:solidFill>
              <a:schemeClr val="accent6">
                <a:lumMod val="75000"/>
              </a:schemeClr>
            </a:solidFill>
            <a:miter lim="800000"/>
            <a:headEnd type="triangle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845586" y="1236184"/>
            <a:ext cx="1080120" cy="1440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World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  <a:latin typeface="Century Schoolbook" pitchFamily="18" charset="0"/>
              </a:rPr>
              <a:t>Pipes</a:t>
            </a:r>
            <a:endParaRPr lang="it-IT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917594" y="4986888"/>
            <a:ext cx="194421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World </a:t>
            </a:r>
            <a:r>
              <a:rPr lang="it-IT" dirty="0" err="1" smtClean="0">
                <a:solidFill>
                  <a:schemeClr val="tx1"/>
                </a:solidFill>
                <a:latin typeface="Century Schoolbook" pitchFamily="18" charset="0"/>
              </a:rPr>
              <a:t>Pipes</a:t>
            </a:r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Century Schoolbook" pitchFamily="18" charset="0"/>
              </a:rPr>
              <a:t>page</a:t>
            </a:r>
            <a:endParaRPr lang="it-IT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cxnSp>
        <p:nvCxnSpPr>
          <p:cNvPr id="13" name="Forma 57"/>
          <p:cNvCxnSpPr>
            <a:stCxn id="15" idx="2"/>
          </p:cNvCxnSpPr>
          <p:nvPr/>
        </p:nvCxnSpPr>
        <p:spPr>
          <a:xfrm rot="5400000">
            <a:off x="3611322" y="1127888"/>
            <a:ext cx="409188" cy="1476164"/>
          </a:xfrm>
          <a:prstGeom prst="bentConnector2">
            <a:avLst/>
          </a:prstGeom>
          <a:ln w="104775">
            <a:solidFill>
              <a:schemeClr val="accent6">
                <a:lumMod val="75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20" idx="1"/>
            <a:endCxn id="15" idx="3"/>
          </p:cNvCxnSpPr>
          <p:nvPr/>
        </p:nvCxnSpPr>
        <p:spPr>
          <a:xfrm rot="10800000">
            <a:off x="5094058" y="941296"/>
            <a:ext cx="1080120" cy="196592"/>
          </a:xfrm>
          <a:prstGeom prst="bentConnector3">
            <a:avLst>
              <a:gd name="adj1" fmla="val 50000"/>
            </a:avLst>
          </a:prstGeom>
          <a:ln w="104775">
            <a:solidFill>
              <a:schemeClr val="accent6">
                <a:lumMod val="75000"/>
              </a:schemeClr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4013938" y="221216"/>
            <a:ext cx="1080120" cy="1440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 smtClean="0">
                <a:solidFill>
                  <a:schemeClr val="tx1"/>
                </a:solidFill>
                <a:latin typeface="Century Schoolbook" pitchFamily="18" charset="0"/>
              </a:rPr>
              <a:t>FUSEKI</a:t>
            </a:r>
            <a:endParaRPr lang="it-IT" sz="16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069722" y="1236184"/>
            <a:ext cx="1080120" cy="1440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Apache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Proxy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  <a:latin typeface="Century Schoolbook" pitchFamily="18" charset="0"/>
              </a:rPr>
              <a:t>Module</a:t>
            </a:r>
            <a:endParaRPr lang="it-IT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cxnSp>
        <p:nvCxnSpPr>
          <p:cNvPr id="17" name="Connettore 2 16"/>
          <p:cNvCxnSpPr>
            <a:stCxn id="20" idx="2"/>
            <a:endCxn id="28" idx="0"/>
          </p:cNvCxnSpPr>
          <p:nvPr/>
        </p:nvCxnSpPr>
        <p:spPr>
          <a:xfrm>
            <a:off x="7146286" y="1569936"/>
            <a:ext cx="0" cy="784086"/>
          </a:xfrm>
          <a:prstGeom prst="straightConnector1">
            <a:avLst/>
          </a:prstGeom>
          <a:ln w="104775">
            <a:solidFill>
              <a:schemeClr val="accent6">
                <a:lumMod val="75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>
            <a:endCxn id="19" idx="0"/>
          </p:cNvCxnSpPr>
          <p:nvPr/>
        </p:nvCxnSpPr>
        <p:spPr>
          <a:xfrm rot="5400000">
            <a:off x="6495927" y="3868477"/>
            <a:ext cx="1768770" cy="468052"/>
          </a:xfrm>
          <a:prstGeom prst="bentConnector3">
            <a:avLst>
              <a:gd name="adj1" fmla="val 50000"/>
            </a:avLst>
          </a:prstGeom>
          <a:ln w="104775">
            <a:solidFill>
              <a:schemeClr val="accent6">
                <a:lumMod val="75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174178" y="4986888"/>
            <a:ext cx="194421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err="1" smtClean="0">
                <a:solidFill>
                  <a:schemeClr val="tx1"/>
                </a:solidFill>
                <a:latin typeface="Century Schoolbook" pitchFamily="18" charset="0"/>
              </a:rPr>
              <a:t>Generated</a:t>
            </a:r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Century Schoolbook" pitchFamily="18" charset="0"/>
              </a:rPr>
              <a:t>page</a:t>
            </a:r>
            <a:endParaRPr lang="it-IT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6174178" y="705840"/>
            <a:ext cx="194421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SWOWS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ENGINE</a:t>
            </a:r>
            <a:endParaRPr lang="it-IT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cxnSp>
        <p:nvCxnSpPr>
          <p:cNvPr id="21" name="Connettore 1 20"/>
          <p:cNvCxnSpPr/>
          <p:nvPr/>
        </p:nvCxnSpPr>
        <p:spPr>
          <a:xfrm flipH="1">
            <a:off x="4806026" y="2100280"/>
            <a:ext cx="1656184" cy="0"/>
          </a:xfrm>
          <a:prstGeom prst="line">
            <a:avLst/>
          </a:prstGeom>
          <a:ln w="104775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4855174" y="2100280"/>
            <a:ext cx="0" cy="1008112"/>
          </a:xfrm>
          <a:prstGeom prst="line">
            <a:avLst/>
          </a:prstGeom>
          <a:ln w="104775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Nuvola 22"/>
          <p:cNvSpPr/>
          <p:nvPr/>
        </p:nvSpPr>
        <p:spPr>
          <a:xfrm>
            <a:off x="3509882" y="3002094"/>
            <a:ext cx="1728192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WEB</a:t>
            </a:r>
            <a:endParaRPr lang="it-IT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cxnSp>
        <p:nvCxnSpPr>
          <p:cNvPr id="24" name="Connettore 1 23"/>
          <p:cNvCxnSpPr/>
          <p:nvPr/>
        </p:nvCxnSpPr>
        <p:spPr>
          <a:xfrm>
            <a:off x="6427920" y="1596224"/>
            <a:ext cx="0" cy="538346"/>
          </a:xfrm>
          <a:prstGeom prst="line">
            <a:avLst/>
          </a:prstGeom>
          <a:ln w="104775">
            <a:solidFill>
              <a:schemeClr val="accent6">
                <a:lumMod val="75000"/>
              </a:schemeClr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6606226" y="3214690"/>
            <a:ext cx="14858" cy="5840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flipH="1">
            <a:off x="5238074" y="3798756"/>
            <a:ext cx="12960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5238074" y="3870764"/>
            <a:ext cx="0" cy="180020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6174178" y="2354022"/>
            <a:ext cx="1944216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SWOWS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  <a:latin typeface="Century Schoolbook" pitchFamily="18" charset="0"/>
              </a:rPr>
              <a:t>Web </a:t>
            </a:r>
            <a:r>
              <a:rPr lang="it-IT" dirty="0" err="1" smtClean="0">
                <a:solidFill>
                  <a:schemeClr val="tx1"/>
                </a:solidFill>
                <a:latin typeface="Century Schoolbook" pitchFamily="18" charset="0"/>
              </a:rPr>
              <a:t>App</a:t>
            </a:r>
            <a:endParaRPr lang="it-IT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29" name="CasellaDiTesto 33"/>
          <p:cNvSpPr txBox="1"/>
          <p:nvPr/>
        </p:nvSpPr>
        <p:spPr>
          <a:xfrm>
            <a:off x="4013938" y="53016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latin typeface="Century Schoolbook" pitchFamily="18" charset="0"/>
              </a:rPr>
              <a:t>LINK</a:t>
            </a:r>
            <a:endParaRPr lang="it-IT" b="1" dirty="0">
              <a:latin typeface="Century Schoolbook" pitchFamily="18" charset="0"/>
            </a:endParaRPr>
          </a:p>
        </p:txBody>
      </p:sp>
      <p:cxnSp>
        <p:nvCxnSpPr>
          <p:cNvPr id="30" name="Connettore 1 29"/>
          <p:cNvCxnSpPr/>
          <p:nvPr/>
        </p:nvCxnSpPr>
        <p:spPr>
          <a:xfrm flipH="1">
            <a:off x="2861810" y="5670964"/>
            <a:ext cx="23040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/>
          <p:cNvCxnSpPr/>
          <p:nvPr/>
        </p:nvCxnSpPr>
        <p:spPr>
          <a:xfrm>
            <a:off x="575556" y="471155"/>
            <a:ext cx="576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575556" y="908720"/>
            <a:ext cx="576000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575556" y="1340768"/>
            <a:ext cx="576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575556" y="1772816"/>
            <a:ext cx="576000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1331640" y="332656"/>
            <a:ext cx="172819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latin typeface="Century Schoolbook" pitchFamily="18" charset="0"/>
              </a:rPr>
              <a:t>Apache Web Server</a:t>
            </a:r>
            <a:endParaRPr lang="it-IT" sz="1200" b="1" dirty="0">
              <a:latin typeface="Century Schoolbook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1331640" y="764704"/>
            <a:ext cx="115212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err="1" smtClean="0">
                <a:latin typeface="Century Schoolbook" pitchFamily="18" charset="0"/>
              </a:rPr>
              <a:t>Editor</a:t>
            </a:r>
            <a:r>
              <a:rPr lang="it-IT" sz="1200" b="1" dirty="0" smtClean="0">
                <a:latin typeface="Century Schoolbook" pitchFamily="18" charset="0"/>
              </a:rPr>
              <a:t> </a:t>
            </a:r>
            <a:r>
              <a:rPr lang="it-IT" sz="1200" b="1" dirty="0" err="1" smtClean="0">
                <a:latin typeface="Century Schoolbook" pitchFamily="18" charset="0"/>
              </a:rPr>
              <a:t>App</a:t>
            </a:r>
            <a:endParaRPr lang="it-IT" sz="1200" b="1" dirty="0">
              <a:latin typeface="Century Schoolbook" pitchFamily="18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331640" y="1196752"/>
            <a:ext cx="172819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latin typeface="Century Schoolbook" pitchFamily="18" charset="0"/>
              </a:rPr>
              <a:t>Apache </a:t>
            </a:r>
            <a:r>
              <a:rPr lang="it-IT" sz="1200" b="1" dirty="0" err="1" smtClean="0">
                <a:latin typeface="Century Schoolbook" pitchFamily="18" charset="0"/>
              </a:rPr>
              <a:t>Tomcat</a:t>
            </a:r>
            <a:r>
              <a:rPr lang="it-IT" sz="1200" b="1" dirty="0" smtClean="0">
                <a:latin typeface="Century Schoolbook" pitchFamily="18" charset="0"/>
              </a:rPr>
              <a:t> 7</a:t>
            </a:r>
            <a:endParaRPr lang="it-IT" sz="1200" b="1" dirty="0">
              <a:latin typeface="Century Schoolbook" pitchFamily="18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1331640" y="1628800"/>
            <a:ext cx="129614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latin typeface="Century Schoolbook" pitchFamily="18" charset="0"/>
              </a:rPr>
              <a:t>Web Browser</a:t>
            </a:r>
            <a:endParaRPr lang="it-IT" sz="1200" b="1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23528" y="404664"/>
            <a:ext cx="6912768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23528" y="404664"/>
            <a:ext cx="1008112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Century Schoolbook" pitchFamily="18" charset="0"/>
              </a:rPr>
              <a:t>0</a:t>
            </a:r>
            <a:endParaRPr lang="it-IT" b="1" dirty="0">
              <a:latin typeface="Century Schoolbook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228184" y="404664"/>
            <a:ext cx="1008112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Century Schoolbook" pitchFamily="18" charset="0"/>
              </a:rPr>
              <a:t>n</a:t>
            </a:r>
            <a:endParaRPr lang="it-IT" b="1" dirty="0">
              <a:latin typeface="Century Schoolbook" pitchFamily="18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1788072" y="704888"/>
            <a:ext cx="108000" cy="108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3028082" y="704888"/>
            <a:ext cx="108000" cy="108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4268092" y="704888"/>
            <a:ext cx="108000" cy="108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5508104" y="704888"/>
            <a:ext cx="108000" cy="108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9" name="Tabella 18"/>
          <p:cNvGraphicFramePr>
            <a:graphicFrameLocks noGrp="1"/>
          </p:cNvGraphicFramePr>
          <p:nvPr/>
        </p:nvGraphicFramePr>
        <p:xfrm>
          <a:off x="467544" y="2456904"/>
          <a:ext cx="160784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ComponentClass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smtClean="0">
                          <a:latin typeface="Century Schoolbook" pitchFamily="18" charset="0"/>
                        </a:rPr>
                        <a:t>Code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Component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smtClean="0">
                          <a:latin typeface="Century Schoolbook" pitchFamily="18" charset="0"/>
                        </a:rPr>
                        <a:t>ID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smtClean="0">
                          <a:latin typeface="Century Schoolbook" pitchFamily="18" charset="0"/>
                        </a:rPr>
                        <a:t>URI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Name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Query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smtClean="0">
                          <a:latin typeface="Century Schoolbook" pitchFamily="18" charset="0"/>
                        </a:rPr>
                        <a:t>Input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smtClean="0">
                          <a:latin typeface="Century Schoolbook" pitchFamily="18" charset="0"/>
                        </a:rPr>
                        <a:t>X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smtClean="0">
                          <a:latin typeface="Century Schoolbook" pitchFamily="18" charset="0"/>
                        </a:rPr>
                        <a:t>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2" name="Connettore 4 21"/>
          <p:cNvCxnSpPr>
            <a:stCxn id="7" idx="2"/>
          </p:cNvCxnSpPr>
          <p:nvPr/>
        </p:nvCxnSpPr>
        <p:spPr>
          <a:xfrm rot="16200000" flipH="1">
            <a:off x="323528" y="1700808"/>
            <a:ext cx="1296144" cy="28803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707904" y="1772816"/>
            <a:ext cx="4536504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3707904" y="1772816"/>
            <a:ext cx="1008112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Century Schoolbook" pitchFamily="18" charset="0"/>
              </a:rPr>
              <a:t>0</a:t>
            </a:r>
            <a:endParaRPr lang="it-IT" b="1" dirty="0">
              <a:latin typeface="Century Schoolbook" pitchFamily="18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7236296" y="1772816"/>
            <a:ext cx="1008112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Century Schoolbook" pitchFamily="18" charset="0"/>
              </a:rPr>
              <a:t>n</a:t>
            </a:r>
            <a:endParaRPr lang="it-IT" b="1" dirty="0">
              <a:latin typeface="Century Schoolbook" pitchFamily="18" charset="0"/>
            </a:endParaRPr>
          </a:p>
        </p:txBody>
      </p:sp>
      <p:sp>
        <p:nvSpPr>
          <p:cNvPr id="27" name="Ovale 26"/>
          <p:cNvSpPr/>
          <p:nvPr/>
        </p:nvSpPr>
        <p:spPr>
          <a:xfrm>
            <a:off x="5172448" y="2073040"/>
            <a:ext cx="108000" cy="108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6412458" y="2073040"/>
            <a:ext cx="108000" cy="108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4 39"/>
          <p:cNvCxnSpPr>
            <a:stCxn id="25" idx="1"/>
          </p:cNvCxnSpPr>
          <p:nvPr/>
        </p:nvCxnSpPr>
        <p:spPr>
          <a:xfrm rot="10800000" flipV="1">
            <a:off x="2987824" y="2168860"/>
            <a:ext cx="720080" cy="3060340"/>
          </a:xfrm>
          <a:prstGeom prst="bentConnector2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H="1">
            <a:off x="2051720" y="5229200"/>
            <a:ext cx="972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ella 46"/>
          <p:cNvGraphicFramePr>
            <a:graphicFrameLocks noGrp="1"/>
          </p:cNvGraphicFramePr>
          <p:nvPr/>
        </p:nvGraphicFramePr>
        <p:xfrm>
          <a:off x="4332312" y="3501008"/>
          <a:ext cx="1607840" cy="3053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InputTypeClass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Connected</a:t>
                      </a:r>
                      <a:r>
                        <a:rPr lang="it-IT" sz="1200" b="1" dirty="0" smtClean="0">
                          <a:latin typeface="Century Schoolbook" pitchFamily="18" charset="0"/>
                        </a:rPr>
                        <a:t> </a:t>
                      </a:r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Component</a:t>
                      </a:r>
                      <a:r>
                        <a:rPr lang="it-IT" sz="1200" b="1" baseline="0" dirty="0" smtClean="0">
                          <a:latin typeface="Century Schoolbook" pitchFamily="18" charset="0"/>
                        </a:rPr>
                        <a:t> Code</a:t>
                      </a:r>
                      <a:endParaRPr lang="it-IT" sz="1200" b="1" dirty="0" smtClean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smtClean="0">
                          <a:latin typeface="Century Schoolbook" pitchFamily="18" charset="0"/>
                        </a:rPr>
                        <a:t>ID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smtClean="0">
                          <a:latin typeface="Century Schoolbook" pitchFamily="18" charset="0"/>
                        </a:rPr>
                        <a:t>URI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Name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Shape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smtClean="0">
                          <a:latin typeface="Century Schoolbook" pitchFamily="18" charset="0"/>
                        </a:rPr>
                        <a:t>Color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 smtClean="0">
                          <a:latin typeface="Century Schoolbook" pitchFamily="18" charset="0"/>
                        </a:rPr>
                        <a:t>Type</a:t>
                      </a:r>
                      <a:endParaRPr lang="it-IT" sz="1200" b="1" dirty="0">
                        <a:latin typeface="Century Schoolbook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9" name="Connettore 4 48"/>
          <p:cNvCxnSpPr/>
          <p:nvPr/>
        </p:nvCxnSpPr>
        <p:spPr>
          <a:xfrm rot="16200000" flipH="1">
            <a:off x="4211960" y="2564904"/>
            <a:ext cx="936104" cy="93610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Presentazione su schermo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Massimiliano</dc:creator>
  <cp:lastModifiedBy>Massimiliano</cp:lastModifiedBy>
  <cp:revision>4</cp:revision>
  <dcterms:created xsi:type="dcterms:W3CDTF">2013-08-23T15:27:04Z</dcterms:created>
  <dcterms:modified xsi:type="dcterms:W3CDTF">2013-08-23T17:26:46Z</dcterms:modified>
</cp:coreProperties>
</file>