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9" r:id="rId3"/>
    <p:sldId id="264" r:id="rId4"/>
    <p:sldId id="280" r:id="rId5"/>
    <p:sldId id="265" r:id="rId6"/>
    <p:sldId id="281" r:id="rId7"/>
    <p:sldId id="285" r:id="rId8"/>
    <p:sldId id="282" r:id="rId9"/>
    <p:sldId id="283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0" autoAdjust="0"/>
    <p:restoredTop sz="94660"/>
  </p:normalViewPr>
  <p:slideViewPr>
    <p:cSldViewPr>
      <p:cViewPr varScale="1">
        <p:scale>
          <a:sx n="92" d="100"/>
          <a:sy n="92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1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3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4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2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6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85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6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9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D2F-5D00-4436-AFB2-A1C89F3B9FCE}" type="datetimeFigureOut">
              <a:rPr lang="it-IT" smtClean="0"/>
              <a:t>20/01/2013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0B71-1522-49E9-B86C-DDDAA1BA8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49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slide" Target="slide4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12.png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4" Type="http://schemas.openxmlformats.org/officeDocument/2006/relationships/slide" Target="slide4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1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5.png"/><Relationship Id="rId3" Type="http://schemas.openxmlformats.org/officeDocument/2006/relationships/slide" Target="slide5.xml"/><Relationship Id="rId7" Type="http://schemas.openxmlformats.org/officeDocument/2006/relationships/image" Target="../media/image14.png"/><Relationship Id="rId12" Type="http://schemas.openxmlformats.org/officeDocument/2006/relationships/image" Target="../media/image8.jpe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image" Target="../media/image14.png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image" Target="../media/image14.png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4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umetto 2 44"/>
          <p:cNvSpPr/>
          <p:nvPr/>
        </p:nvSpPr>
        <p:spPr>
          <a:xfrm>
            <a:off x="6611306" y="1859345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Editor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6" name="Fumetto 2 45"/>
          <p:cNvSpPr/>
          <p:nvPr/>
        </p:nvSpPr>
        <p:spPr>
          <a:xfrm>
            <a:off x="6632990" y="4667656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Source code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7" name="Fumetto 2 46"/>
          <p:cNvSpPr/>
          <p:nvPr/>
        </p:nvSpPr>
        <p:spPr>
          <a:xfrm>
            <a:off x="1835696" y="3584763"/>
            <a:ext cx="1494643" cy="561544"/>
          </a:xfrm>
          <a:prstGeom prst="wedgeRoundRectCallout">
            <a:avLst>
              <a:gd name="adj1" fmla="val -69069"/>
              <a:gd name="adj2" fmla="val 1873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Aiuto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55" name="Fumetto 2 54"/>
          <p:cNvSpPr/>
          <p:nvPr/>
        </p:nvSpPr>
        <p:spPr>
          <a:xfrm>
            <a:off x="1727684" y="2056658"/>
            <a:ext cx="1494643" cy="561544"/>
          </a:xfrm>
          <a:prstGeom prst="wedgeRoundRectCallout">
            <a:avLst>
              <a:gd name="adj1" fmla="val -62117"/>
              <a:gd name="adj2" fmla="val 7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Tools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51" name="Rettangolo 50">
            <a:hlinkClick r:id="rId12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>
            <a:hlinkClick r:id="" action="ppaction://hlinkshowjump?jump=nextslide"/>
          </p:cNvPr>
          <p:cNvSpPr/>
          <p:nvPr/>
        </p:nvSpPr>
        <p:spPr>
          <a:xfrm>
            <a:off x="185321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7" name="Rettangolo arrotondato 56"/>
          <p:cNvSpPr/>
          <p:nvPr/>
        </p:nvSpPr>
        <p:spPr>
          <a:xfrm>
            <a:off x="185321" y="1953193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8" name="Rettangolo arrotondato 57"/>
          <p:cNvSpPr/>
          <p:nvPr/>
        </p:nvSpPr>
        <p:spPr>
          <a:xfrm>
            <a:off x="185321" y="233743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219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1028" name="Rettangolo 1027">
            <a:hlinkClick r:id="rId4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arrotondato 51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1027" name="Picture 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8" name="Fumetto 2 37"/>
          <p:cNvSpPr/>
          <p:nvPr/>
        </p:nvSpPr>
        <p:spPr>
          <a:xfrm>
            <a:off x="1727684" y="2056658"/>
            <a:ext cx="1494643" cy="561544"/>
          </a:xfrm>
          <a:prstGeom prst="wedgeRoundRectCallout">
            <a:avLst>
              <a:gd name="adj1" fmla="val -62117"/>
              <a:gd name="adj2" fmla="val 7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</a:t>
            </a:r>
            <a:r>
              <a:rPr lang="it-IT" sz="1400" dirty="0" err="1" smtClean="0">
                <a:solidFill>
                  <a:schemeClr val="tx1"/>
                </a:solidFill>
                <a:latin typeface="Elephant" pitchFamily="18" charset="0"/>
              </a:rPr>
              <a:t>tools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4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hlinkClick r:id="rId6" action="ppaction://hlinksldjump"/>
          </p:cNvPr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47" name="Fumetto 2 46"/>
          <p:cNvSpPr/>
          <p:nvPr/>
        </p:nvSpPr>
        <p:spPr>
          <a:xfrm>
            <a:off x="1835696" y="3584763"/>
            <a:ext cx="1494643" cy="561544"/>
          </a:xfrm>
          <a:prstGeom prst="wedgeRoundRectCallout">
            <a:avLst>
              <a:gd name="adj1" fmla="val -69069"/>
              <a:gd name="adj2" fmla="val 1873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help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6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6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4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87029" y="3797304"/>
            <a:ext cx="1548173" cy="27210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  <a:latin typeface="Elephant" pitchFamily="18" charset="0"/>
              </a:rPr>
              <a:t>Df:ConstructGraph</a:t>
            </a:r>
            <a:endParaRPr lang="it-IT" sz="1050" dirty="0" smtClean="0">
              <a:solidFill>
                <a:schemeClr val="tx1"/>
              </a:solidFill>
              <a:latin typeface="Elephant" pitchFamily="18" charset="0"/>
            </a:endParaRPr>
          </a:p>
          <a:p>
            <a:pPr algn="ctr"/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sono rappresentati da risorse di tipo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ConstructGraph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 sono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collegato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grafico che rappresenta la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Essi sono collegati al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input tramite il </a:t>
            </a:r>
            <a:r>
              <a:rPr lang="it-IT" sz="105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it-IT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t-IT" sz="105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it-IT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Elephant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12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29219"/>
            <a:ext cx="2433089" cy="93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47" y="2807779"/>
            <a:ext cx="4132720" cy="197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CasellaDiTesto 45"/>
          <p:cNvSpPr txBox="1"/>
          <p:nvPr/>
        </p:nvSpPr>
        <p:spPr>
          <a:xfrm>
            <a:off x="4572000" y="2939076"/>
            <a:ext cx="1262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/>
              <a:t>Inserisci </a:t>
            </a:r>
            <a:r>
              <a:rPr lang="it-IT" sz="1050" b="1" dirty="0" err="1" smtClean="0"/>
              <a:t>query</a:t>
            </a:r>
            <a:endParaRPr lang="it-IT" sz="1050" b="1" dirty="0"/>
          </a:p>
        </p:txBody>
      </p:sp>
      <p:sp>
        <p:nvSpPr>
          <p:cNvPr id="2" name="Rettangolo 1">
            <a:hlinkClick r:id="" action="ppaction://hlinkshowjump?jump=nextslide"/>
          </p:cNvPr>
          <p:cNvSpPr/>
          <p:nvPr/>
        </p:nvSpPr>
        <p:spPr>
          <a:xfrm>
            <a:off x="4788024" y="4437112"/>
            <a:ext cx="314439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umetto 2 50"/>
          <p:cNvSpPr/>
          <p:nvPr/>
        </p:nvSpPr>
        <p:spPr>
          <a:xfrm>
            <a:off x="6377903" y="1578573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Area editor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/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Fumetto 2 34"/>
          <p:cNvSpPr/>
          <p:nvPr/>
        </p:nvSpPr>
        <p:spPr>
          <a:xfrm>
            <a:off x="6632990" y="4667656"/>
            <a:ext cx="1494643" cy="561544"/>
          </a:xfrm>
          <a:prstGeom prst="wedgeRoundRectCallout">
            <a:avLst>
              <a:gd name="adj1" fmla="val -19014"/>
              <a:gd name="adj2" fmla="val 1075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Elephant" pitchFamily="18" charset="0"/>
              </a:rPr>
              <a:t>Source code</a:t>
            </a:r>
            <a:endParaRPr lang="it-IT" sz="1400" dirty="0">
              <a:solidFill>
                <a:schemeClr val="tx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6" name="Rettangolo 35">
            <a:hlinkClick r:id="rId14" action="ppaction://hlinksldjump"/>
          </p:cNvPr>
          <p:cNvSpPr/>
          <p:nvPr/>
        </p:nvSpPr>
        <p:spPr>
          <a:xfrm>
            <a:off x="107503" y="1501661"/>
            <a:ext cx="1548173" cy="21793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82417" y="1572678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2417" y="331910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3" y="1890491"/>
            <a:ext cx="1048021" cy="4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3" y="2337983"/>
            <a:ext cx="1047600" cy="44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" y="2789792"/>
            <a:ext cx="877861" cy="4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3" y="3192992"/>
            <a:ext cx="3391374" cy="10764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959566" y="3254540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 dirty="0" smtClean="0"/>
              <a:t>Inserisci nome</a:t>
            </a:r>
            <a:endParaRPr lang="it-IT" sz="1050" b="1" dirty="0"/>
          </a:p>
        </p:txBody>
      </p:sp>
      <p:sp>
        <p:nvSpPr>
          <p:cNvPr id="46" name="Rettangolo 45">
            <a:hlinkClick r:id="" action="ppaction://hlinkshowjump?jump=nextslide"/>
          </p:cNvPr>
          <p:cNvSpPr/>
          <p:nvPr/>
        </p:nvSpPr>
        <p:spPr>
          <a:xfrm>
            <a:off x="5168548" y="3933056"/>
            <a:ext cx="314439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7" name="Rettangolo arrotondato 36"/>
          <p:cNvSpPr/>
          <p:nvPr/>
        </p:nvSpPr>
        <p:spPr>
          <a:xfrm>
            <a:off x="183161" y="198884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183161" y="1561804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Componenti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46" name="Rettangolo 45">
            <a:hlinkClick r:id="" action="ppaction://hlinkshowjump?jump=nextslide"/>
          </p:cNvPr>
          <p:cNvSpPr/>
          <p:nvPr/>
        </p:nvSpPr>
        <p:spPr>
          <a:xfrm>
            <a:off x="5168548" y="3933056"/>
            <a:ext cx="314439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183161" y="2707299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latin typeface="Elephant" pitchFamily="18" charset="0"/>
              </a:rPr>
              <a:t>Dataset</a:t>
            </a:r>
            <a:endParaRPr lang="it-IT" sz="1000" dirty="0" smtClean="0">
              <a:latin typeface="Elephan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33576" y="2298296"/>
            <a:ext cx="99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sng" dirty="0" err="1" smtClean="0">
                <a:solidFill>
                  <a:schemeClr val="accent6">
                    <a:lumMod val="50000"/>
                  </a:schemeClr>
                </a:solidFill>
                <a:latin typeface="Elephant" pitchFamily="18" charset="0"/>
              </a:rPr>
              <a:t>WorldInfo</a:t>
            </a:r>
            <a:endParaRPr lang="it-IT" sz="1200" u="sng" dirty="0">
              <a:solidFill>
                <a:schemeClr val="accent6">
                  <a:lumMod val="50000"/>
                </a:schemeClr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hlinkClick r:id="rId3" action="ppaction://hlinksldjump"/>
          </p:cNvPr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5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hlinkClick r:id="rId5" action="ppaction://hlinksldjump"/>
          </p:cNvPr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56" y="1827262"/>
            <a:ext cx="3390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asellaDiTesto 33"/>
          <p:cNvSpPr txBox="1"/>
          <p:nvPr/>
        </p:nvSpPr>
        <p:spPr>
          <a:xfrm>
            <a:off x="5268567" y="1889414"/>
            <a:ext cx="5659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/>
              <a:t>URI</a:t>
            </a:r>
            <a:endParaRPr lang="it-IT" sz="1050" b="1" dirty="0"/>
          </a:p>
        </p:txBody>
      </p:sp>
      <p:sp>
        <p:nvSpPr>
          <p:cNvPr id="35" name="Rettangolo 34">
            <a:hlinkClick r:id="" action="ppaction://hlinkshowjump?jump=nextslide"/>
          </p:cNvPr>
          <p:cNvSpPr/>
          <p:nvPr/>
        </p:nvSpPr>
        <p:spPr>
          <a:xfrm>
            <a:off x="5460915" y="4138689"/>
            <a:ext cx="314439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183161" y="198884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46" name="Rettangolo arrotondato 45"/>
          <p:cNvSpPr/>
          <p:nvPr/>
        </p:nvSpPr>
        <p:spPr>
          <a:xfrm>
            <a:off x="183161" y="1561804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Componenti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47" name="Rettangolo arrotondato 46"/>
          <p:cNvSpPr/>
          <p:nvPr/>
        </p:nvSpPr>
        <p:spPr>
          <a:xfrm>
            <a:off x="183161" y="2707299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latin typeface="Elephant" pitchFamily="18" charset="0"/>
              </a:rPr>
              <a:t>Dataset</a:t>
            </a:r>
            <a:endParaRPr lang="it-IT" sz="1000" dirty="0" smtClean="0">
              <a:latin typeface="Elephant" pitchFamily="18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333576" y="2298296"/>
            <a:ext cx="99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sng" dirty="0" err="1" smtClean="0">
                <a:solidFill>
                  <a:schemeClr val="accent6">
                    <a:lumMod val="50000"/>
                  </a:schemeClr>
                </a:solidFill>
                <a:latin typeface="Elephant" pitchFamily="18" charset="0"/>
              </a:rPr>
              <a:t>WorldInfo</a:t>
            </a:r>
            <a:endParaRPr lang="it-IT" sz="1200" u="sng" dirty="0">
              <a:solidFill>
                <a:schemeClr val="accent6">
                  <a:lumMod val="50000"/>
                </a:schemeClr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ttangolo 1024"/>
          <p:cNvSpPr/>
          <p:nvPr/>
        </p:nvSpPr>
        <p:spPr>
          <a:xfrm>
            <a:off x="107505" y="1124743"/>
            <a:ext cx="8662604" cy="324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Elephant" pitchFamily="18" charset="0"/>
              </a:rPr>
              <a:t>World Info</a:t>
            </a:r>
            <a:endParaRPr lang="it-IT" dirty="0">
              <a:latin typeface="Elephant" pitchFamily="18" charset="0"/>
            </a:endParaRPr>
          </a:p>
        </p:txBody>
      </p:sp>
      <p:cxnSp>
        <p:nvCxnSpPr>
          <p:cNvPr id="3" name="Connettore 1 2"/>
          <p:cNvCxnSpPr/>
          <p:nvPr/>
        </p:nvCxnSpPr>
        <p:spPr>
          <a:xfrm>
            <a:off x="1691680" y="1494718"/>
            <a:ext cx="0" cy="5030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107504" y="3717032"/>
            <a:ext cx="15841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91680" y="5373216"/>
            <a:ext cx="707842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dietro o precedente 17">
            <a:hlinkClick r:id="" action="ppaction://hlinkshowjump?jump=previousslide" highlightClick="1"/>
          </p:cNvPr>
          <p:cNvSpPr/>
          <p:nvPr/>
        </p:nvSpPr>
        <p:spPr>
          <a:xfrm>
            <a:off x="1655676" y="2529167"/>
            <a:ext cx="72008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Indietro o precedente 21">
            <a:hlinkClick r:id="" action="ppaction://hlinkshowjump?jump=previousslide" highlightClick="1"/>
          </p:cNvPr>
          <p:cNvSpPr/>
          <p:nvPr/>
        </p:nvSpPr>
        <p:spPr>
          <a:xfrm rot="16200000">
            <a:off x="5123288" y="4952674"/>
            <a:ext cx="72000" cy="864096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Indietro o precedente 22">
            <a:hlinkClick r:id="" action="ppaction://hlinkshowjump?jump=previousslide" highlightClick="1"/>
          </p:cNvPr>
          <p:cNvSpPr/>
          <p:nvPr/>
        </p:nvSpPr>
        <p:spPr>
          <a:xfrm rot="16200000">
            <a:off x="864213" y="3609020"/>
            <a:ext cx="72000" cy="216024"/>
          </a:xfrm>
          <a:prstGeom prst="actionButtonBackPrevious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35696" y="1556792"/>
            <a:ext cx="7127545" cy="36724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288032" cy="288032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1141802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u="sng" dirty="0" smtClean="0">
                <a:latin typeface="Elephant" pitchFamily="18" charset="0"/>
              </a:rPr>
              <a:t>World </a:t>
            </a:r>
            <a:r>
              <a:rPr lang="it-IT" sz="1050" u="sng" dirty="0" err="1" smtClean="0">
                <a:latin typeface="Elephant" pitchFamily="18" charset="0"/>
              </a:rPr>
              <a:t>pipes</a:t>
            </a:r>
            <a:endParaRPr lang="it-IT" sz="1050" u="sng" dirty="0">
              <a:latin typeface="Elephant" pitchFamily="18" charset="0"/>
            </a:endParaRPr>
          </a:p>
        </p:txBody>
      </p:sp>
      <p:sp>
        <p:nvSpPr>
          <p:cNvPr id="39" name="Rettangolo 38">
            <a:hlinkClick r:id="rId4" action="ppaction://hlinksldjump"/>
          </p:cNvPr>
          <p:cNvSpPr/>
          <p:nvPr/>
        </p:nvSpPr>
        <p:spPr>
          <a:xfrm>
            <a:off x="107504" y="4911375"/>
            <a:ext cx="1531907" cy="1613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4" y="1494718"/>
            <a:ext cx="11401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1518607"/>
            <a:ext cx="157317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08" y="5420722"/>
            <a:ext cx="114029" cy="12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9" y="3831255"/>
            <a:ext cx="141822" cy="26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ttangolo arrotondato 27">
            <a:hlinkClick r:id="" action="ppaction://hlinkshowjump?jump=endshow"/>
          </p:cNvPr>
          <p:cNvSpPr/>
          <p:nvPr/>
        </p:nvSpPr>
        <p:spPr>
          <a:xfrm>
            <a:off x="8748464" y="0"/>
            <a:ext cx="288032" cy="1886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1852025" y="5413779"/>
            <a:ext cx="7184471" cy="11046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1 </a:t>
            </a:r>
            <a:r>
              <a:rPr lang="it-IT" sz="1200" dirty="0" err="1" smtClean="0">
                <a:solidFill>
                  <a:schemeClr val="tx1"/>
                </a:solidFill>
              </a:rPr>
              <a:t>swi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: </a:t>
            </a:r>
            <a:r>
              <a:rPr lang="it-IT" sz="1200" dirty="0" err="1">
                <a:solidFill>
                  <a:schemeClr val="tx1"/>
                </a:solidFill>
              </a:rPr>
              <a:t>OutputDataset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2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</a:t>
            </a:r>
            <a:r>
              <a:rPr lang="it-IT" sz="1200" dirty="0" err="1">
                <a:solidFill>
                  <a:schemeClr val="tx1"/>
                </a:solidFill>
              </a:rPr>
              <a:t>DataflowGraph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3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</a:t>
            </a:r>
          </a:p>
          <a:p>
            <a:r>
              <a:rPr lang="it-IT" sz="1200" dirty="0">
                <a:solidFill>
                  <a:schemeClr val="tx1"/>
                </a:solidFill>
              </a:rPr>
              <a:t>4 [ a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 l </a:t>
            </a:r>
            <a:r>
              <a:rPr lang="it-IT" sz="1200" dirty="0" err="1">
                <a:solidFill>
                  <a:schemeClr val="tx1"/>
                </a:solidFill>
              </a:rPr>
              <a:t>ineDa</a:t>
            </a:r>
            <a:r>
              <a:rPr lang="it-IT" sz="1200" dirty="0">
                <a:solidFill>
                  <a:schemeClr val="tx1"/>
                </a:solidFill>
              </a:rPr>
              <a:t> t a s e t ;</a:t>
            </a:r>
          </a:p>
          <a:p>
            <a:r>
              <a:rPr lang="it-IT" sz="1200" dirty="0">
                <a:solidFill>
                  <a:schemeClr val="tx1"/>
                </a:solidFill>
              </a:rPr>
              <a:t>5 </a:t>
            </a:r>
            <a:r>
              <a:rPr lang="it-IT" sz="1200" dirty="0" err="1">
                <a:solidFill>
                  <a:schemeClr val="tx1"/>
                </a:solidFill>
              </a:rPr>
              <a:t>df</a:t>
            </a:r>
            <a:r>
              <a:rPr lang="it-IT" sz="1200" dirty="0">
                <a:solidFill>
                  <a:schemeClr val="tx1"/>
                </a:solidFill>
              </a:rPr>
              <a:t> : input : </a:t>
            </a:r>
            <a:r>
              <a:rPr lang="it-IT" sz="1200" dirty="0" err="1">
                <a:solidFill>
                  <a:schemeClr val="tx1"/>
                </a:solidFill>
              </a:rPr>
              <a:t>normal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izedCount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ryValues</a:t>
            </a:r>
            <a:r>
              <a:rPr lang="it-IT" sz="1200" dirty="0">
                <a:solidFill>
                  <a:schemeClr val="tx1"/>
                </a:solidFill>
              </a:rPr>
              <a:t> ;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85" y="1556899"/>
            <a:ext cx="5226781" cy="37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66" y="1124779"/>
            <a:ext cx="288000" cy="30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8727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97" y="1128127"/>
            <a:ext cx="288000" cy="288000"/>
          </a:xfrm>
          <a:prstGeom prst="rect">
            <a:avLst/>
          </a:prstGeom>
        </p:spPr>
      </p:pic>
      <p:pic>
        <p:nvPicPr>
          <p:cNvPr id="1033" name="Picture 9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94" y="1137689"/>
            <a:ext cx="288000" cy="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28127"/>
            <a:ext cx="288000" cy="288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5" y="1138675"/>
            <a:ext cx="288000" cy="288000"/>
          </a:xfrm>
          <a:prstGeom prst="rect">
            <a:avLst/>
          </a:prstGeom>
        </p:spPr>
      </p:pic>
      <p:sp>
        <p:nvSpPr>
          <p:cNvPr id="33" name="Rettangolo arrotondato 32"/>
          <p:cNvSpPr/>
          <p:nvPr/>
        </p:nvSpPr>
        <p:spPr>
          <a:xfrm>
            <a:off x="183161" y="1988840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Pipeline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183161" y="1561804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latin typeface="Elephant" pitchFamily="18" charset="0"/>
              </a:rPr>
              <a:t>Componenti</a:t>
            </a:r>
            <a:endParaRPr lang="it-IT" sz="1000" dirty="0">
              <a:latin typeface="Elephant" pitchFamily="18" charset="0"/>
            </a:endParaRPr>
          </a:p>
        </p:txBody>
      </p:sp>
      <p:sp>
        <p:nvSpPr>
          <p:cNvPr id="35" name="Rettangolo arrotondato 34"/>
          <p:cNvSpPr/>
          <p:nvPr/>
        </p:nvSpPr>
        <p:spPr>
          <a:xfrm>
            <a:off x="183161" y="2707299"/>
            <a:ext cx="1298733" cy="25391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latin typeface="Elephant" pitchFamily="18" charset="0"/>
              </a:rPr>
              <a:t>Dataset</a:t>
            </a:r>
            <a:endParaRPr lang="it-IT" sz="1000" dirty="0" smtClean="0">
              <a:latin typeface="Elephant" pitchFamily="18" charset="0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33576" y="2298296"/>
            <a:ext cx="99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u="sng" dirty="0" err="1" smtClean="0">
                <a:solidFill>
                  <a:schemeClr val="accent6">
                    <a:lumMod val="50000"/>
                  </a:schemeClr>
                </a:solidFill>
                <a:latin typeface="Elephant" pitchFamily="18" charset="0"/>
              </a:rPr>
              <a:t>WorldInfo</a:t>
            </a:r>
            <a:endParaRPr lang="it-IT" sz="1200" u="sng" dirty="0">
              <a:solidFill>
                <a:schemeClr val="accent6">
                  <a:lumMod val="50000"/>
                </a:schemeClr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335</Words>
  <Application>Microsoft Office PowerPoint</Application>
  <PresentationFormat>Presentazione su schermo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Simona</dc:creator>
  <cp:lastModifiedBy>Simona</cp:lastModifiedBy>
  <cp:revision>38</cp:revision>
  <dcterms:created xsi:type="dcterms:W3CDTF">2013-01-16T09:16:13Z</dcterms:created>
  <dcterms:modified xsi:type="dcterms:W3CDTF">2013-01-20T15:41:23Z</dcterms:modified>
</cp:coreProperties>
</file>