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089d17a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089d17a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7132ef91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7132ef91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017f0c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4017f0c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4017f0c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4017f0c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4017f0c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4017f0c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7132ef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7132ef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7132ef9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7132ef9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4017f0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4017f0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7132ef9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7132ef9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132ef9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7132ef9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132ef91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132ef91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7132ef9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7132ef9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7132ef91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7132ef91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s3.amazonaws.com/assets.datacamp.com/blog_assets/Numpy_Python_Cheat_Sheet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Pareamento Probabilístico de Registros PNAD Contínua, PNAD COVID19 e fontes externas de dados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Ramon Pereira</a:t>
            </a:r>
            <a:br>
              <a:rPr lang="en"/>
            </a:br>
            <a:r>
              <a:rPr lang="en"/>
              <a:t>IBGE - 2021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33500"/>
            <a:ext cx="85344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4294967295" type="title"/>
          </p:nvPr>
        </p:nvSpPr>
        <p:spPr>
          <a:xfrm>
            <a:off x="311700" y="166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Prática</a:t>
            </a:r>
            <a:endParaRPr sz="10000"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media.geeksforgeeks.org/wp-content/uploads/finallpandas.png"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475" y="188225"/>
            <a:ext cx="6747124" cy="41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datawisdomx.com/wp-content/uploads/2019/04/pandascheatsheet.png"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25" y="44475"/>
            <a:ext cx="6016549" cy="461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656999" y="4677479"/>
            <a:ext cx="848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sng" cap="none" strike="noStrike">
                <a:solidFill>
                  <a:srgbClr val="323F4F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HTTPS://S3.AMAZONAWS.COM/ASSETS.DATACAMP.COM/BLOG_ASSETS/NUMPY_PYTHON_CHEAT_SHEET.PDF</a:t>
            </a:r>
            <a:endParaRPr b="0" i="0" sz="1050" u="none" cap="none" strike="noStrike">
              <a:solidFill>
                <a:srgbClr val="323F4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Pnad Contínua 2019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Pnad Contínua 2020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Pnad Contínua 2021*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Dados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Dados: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SERCOMTEL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 ÚNICO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MINISTÉRIO DA SAÚDE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52800" y="1669350"/>
            <a:ext cx="51828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RECEITA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ANATEL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MINISTÉRIO DA ECONOMIA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AUXÍLIO EMERGENCIAL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Descritivo das Bases de Dados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Telefone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Endereço (Rua, Complemento, Cidade, CEP, Estado)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CPF/RG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Sexo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125" y="282250"/>
            <a:ext cx="4874425" cy="45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76" y="1208625"/>
            <a:ext cx="7722650" cy="284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404938"/>
            <a:ext cx="54292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133475"/>
            <a:ext cx="84582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604838"/>
            <a:ext cx="82677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