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8a9f6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8a9f6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8a9f6a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8a9f6a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8a9f6a5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8a9f6a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8a9f6a5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8a9f6a5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8a9f6a5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8a9f6a5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8a9f6a5a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8a9f6a5a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8a9f6a5a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8a9f6a5a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8a9f6a5a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8a9f6a5a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8a9f6a5a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8a9f6a5a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8a9f6a5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8a9f6a5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75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LEVEL UP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8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rgbClr val="666666"/>
                </a:solidFill>
              </a:rPr>
              <a:t>Thibaut Van Goethem, Miguel Dagrain, Robbe Van de Velde,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rgbClr val="666666"/>
                </a:solidFill>
              </a:rPr>
              <a:t>Freek De Sagher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666666"/>
                </a:solidFill>
              </a:rPr>
              <a:t>voorbeeld zonder levels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2102650" y="2637250"/>
            <a:ext cx="1404000" cy="6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5" y="1152475"/>
            <a:ext cx="2113000" cy="3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50" y="1522825"/>
            <a:ext cx="5961749" cy="34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39775" y="3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voorbeeld met levels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90875" y="117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825" y="954725"/>
            <a:ext cx="2085350" cy="41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0" y="1121825"/>
            <a:ext cx="2505325" cy="15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100" y="1191825"/>
            <a:ext cx="2880649" cy="14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745000" y="1705400"/>
            <a:ext cx="870000" cy="6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5238050" y="1731425"/>
            <a:ext cx="832200" cy="6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0174" y="2989225"/>
            <a:ext cx="2210175" cy="18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 rot="7027709">
            <a:off x="5629953" y="2707028"/>
            <a:ext cx="832260" cy="642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5675" y="49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Korte beschrijving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Vanuit een tekstbestand een eigen level creëren voor een sfml spel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Objecten toevoegen (sprites, shapes, tekst, enz..)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Physics wordt geïmplementeerd in c++, details worden ingelezen.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Variaties op hetzelfde spel (levels) kunnen zo makkelijk gemaakt worden.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>
                <a:solidFill>
                  <a:srgbClr val="434343"/>
                </a:solidFill>
              </a:rPr>
              <a:t>Doel spel: van punt A naar punt B geraken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Features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LL-parser implementeren om basisspel te lezen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LL-parser om meerdere levels in te lezen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LL-parser om objecten in te lezen en ook doen nesten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LL-parser gebruiken om entiteiten in te lezen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LL parser gebruiken om mogelijke fouten te lokaliseren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Design goede datastructuur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Level overgang adhv turing machines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Basis physics van het spel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nl" sz="1400">
                <a:solidFill>
                  <a:srgbClr val="434343"/>
                </a:solidFill>
              </a:rPr>
              <a:t>Testen adhv gtest + doxygen documentatie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35866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LL Parser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48150" y="111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Basisspel inlezen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Bv. verhoudingen (width x height)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Meerdere levels inlezen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Objecten inlezen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Achtergrond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Muur, steen..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Nesting mogelijk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Entiteiten inlezen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Speler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Enemies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Fouten in input lokaliseren + weergeven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Datastructuur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377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Slimme datastructuur die alle objecten bijhoudt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Collision elementen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Elementen in voorgrond ↔ elementen in achtergrond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Nodig voor correct tekenen op canvas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AI elementen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Speler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Background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Level overgang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Vanaf je in een bepaald deel van een level geraakt, overgang naar nieuw deel adhv turing machines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Begin: nieuw level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Uitbreiding : scroll naar nieuw deel van level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64" y="2726575"/>
            <a:ext cx="2066075" cy="1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G-Test &amp; Doxygen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Gedocumenteerde code adhv Doxygen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Unit tests, input tests, output tests adhv gtest library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262099"/>
            <a:ext cx="3595275" cy="2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713" y="2712775"/>
            <a:ext cx="3838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Physics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Worden niet ingelezen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Door ons geïmplementeerd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Bruikbaar voor meerdere objecten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zwaartekracht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collision mechanics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nl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34343"/>
                </a:solidFill>
              </a:rPr>
              <a:t>Link met de cursus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13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Met een LL-parser worden de bestanden ingelezen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PDA worden gebruikt om de output files te controleren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Level overgang wordt geïmplementeerd met Turing machines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nl">
                <a:solidFill>
                  <a:srgbClr val="434343"/>
                </a:solidFill>
              </a:rPr>
              <a:t>CFG om LL-parser uit te construeren</a:t>
            </a:r>
            <a:br>
              <a:rPr lang="nl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13" y="2949796"/>
            <a:ext cx="1234775" cy="16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38542">
            <a:off x="4734875" y="3664315"/>
            <a:ext cx="689999" cy="1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