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66" r:id="rId4"/>
    <p:sldId id="263" r:id="rId5"/>
    <p:sldId id="265" r:id="rId6"/>
    <p:sldId id="260" r:id="rId7"/>
    <p:sldId id="259" r:id="rId8"/>
    <p:sldId id="262" r:id="rId9"/>
    <p:sldId id="267" r:id="rId10"/>
    <p:sldId id="268" r:id="rId11"/>
    <p:sldId id="269" r:id="rId12"/>
    <p:sldId id="286" r:id="rId13"/>
    <p:sldId id="271" r:id="rId14"/>
    <p:sldId id="278" r:id="rId15"/>
    <p:sldId id="280" r:id="rId16"/>
    <p:sldId id="276" r:id="rId17"/>
    <p:sldId id="287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10E9E-F368-4A84-838B-430E3DF36D36}" v="370" dt="2024-05-12T02:29:0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04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tarina Gomes" userId="e3ada29279acb1af" providerId="LiveId" clId="{C1310E9E-F368-4A84-838B-430E3DF36D36}"/>
    <pc:docChg chg="undo custSel addSld delSld modSld sldOrd">
      <pc:chgData name="Ana Catarina Gomes" userId="e3ada29279acb1af" providerId="LiveId" clId="{C1310E9E-F368-4A84-838B-430E3DF36D36}" dt="2024-05-12T15:48:38.660" v="2389" actId="26606"/>
      <pc:docMkLst>
        <pc:docMk/>
      </pc:docMkLst>
      <pc:sldChg chg="modSp mod">
        <pc:chgData name="Ana Catarina Gomes" userId="e3ada29279acb1af" providerId="LiveId" clId="{C1310E9E-F368-4A84-838B-430E3DF36D36}" dt="2024-05-12T00:37:34.703" v="90" actId="20577"/>
        <pc:sldMkLst>
          <pc:docMk/>
          <pc:sldMk cId="523274891" sldId="267"/>
        </pc:sldMkLst>
        <pc:spChg chg="mod">
          <ac:chgData name="Ana Catarina Gomes" userId="e3ada29279acb1af" providerId="LiveId" clId="{C1310E9E-F368-4A84-838B-430E3DF36D36}" dt="2024-05-12T00:37:34.703" v="90" actId="20577"/>
          <ac:spMkLst>
            <pc:docMk/>
            <pc:sldMk cId="523274891" sldId="267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38:40.838" v="109" actId="20577"/>
        <pc:sldMkLst>
          <pc:docMk/>
          <pc:sldMk cId="3385092075" sldId="269"/>
        </pc:sldMkLst>
        <pc:spChg chg="mod">
          <ac:chgData name="Ana Catarina Gomes" userId="e3ada29279acb1af" providerId="LiveId" clId="{C1310E9E-F368-4A84-838B-430E3DF36D36}" dt="2024-05-12T00:38:40.838" v="109" actId="20577"/>
          <ac:spMkLst>
            <pc:docMk/>
            <pc:sldMk cId="3385092075" sldId="269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44:15.023" v="112" actId="20577"/>
        <pc:sldMkLst>
          <pc:docMk/>
          <pc:sldMk cId="1963220305" sldId="270"/>
        </pc:sldMkLst>
        <pc:spChg chg="mod">
          <ac:chgData name="Ana Catarina Gomes" userId="e3ada29279acb1af" providerId="LiveId" clId="{C1310E9E-F368-4A84-838B-430E3DF36D36}" dt="2024-05-12T00:44:15.023" v="112" actId="20577"/>
          <ac:spMkLst>
            <pc:docMk/>
            <pc:sldMk cId="1963220305" sldId="270"/>
            <ac:spMk id="3" creationId="{DC6D38DC-09D3-FA1A-AAA9-B8BF6422D17A}"/>
          </ac:spMkLst>
        </pc:spChg>
      </pc:sldChg>
      <pc:sldChg chg="modSp mod">
        <pc:chgData name="Ana Catarina Gomes" userId="e3ada29279acb1af" providerId="LiveId" clId="{C1310E9E-F368-4A84-838B-430E3DF36D36}" dt="2024-05-12T00:46:36.456" v="122" actId="20577"/>
        <pc:sldMkLst>
          <pc:docMk/>
          <pc:sldMk cId="3057878028" sldId="271"/>
        </pc:sldMkLst>
        <pc:spChg chg="mod">
          <ac:chgData name="Ana Catarina Gomes" userId="e3ada29279acb1af" providerId="LiveId" clId="{C1310E9E-F368-4A84-838B-430E3DF36D36}" dt="2024-05-12T00:46:36.456" v="122" actId="20577"/>
          <ac:spMkLst>
            <pc:docMk/>
            <pc:sldMk cId="3057878028" sldId="271"/>
            <ac:spMk id="3" creationId="{9B748F14-0856-24B8-0D43-939464970FA1}"/>
          </ac:spMkLst>
        </pc:spChg>
        <pc:spChg chg="mod">
          <ac:chgData name="Ana Catarina Gomes" userId="e3ada29279acb1af" providerId="LiveId" clId="{C1310E9E-F368-4A84-838B-430E3DF36D36}" dt="2024-05-12T00:29:31.519" v="75" actId="1036"/>
          <ac:spMkLst>
            <pc:docMk/>
            <pc:sldMk cId="3057878028" sldId="271"/>
            <ac:spMk id="8" creationId="{E70D4ACC-5004-76C8-05F1-6A5585C1CFF7}"/>
          </ac:spMkLst>
        </pc:spChg>
      </pc:sldChg>
      <pc:sldChg chg="del">
        <pc:chgData name="Ana Catarina Gomes" userId="e3ada29279acb1af" providerId="LiveId" clId="{C1310E9E-F368-4A84-838B-430E3DF36D36}" dt="2024-05-12T01:55:11.177" v="1197" actId="47"/>
        <pc:sldMkLst>
          <pc:docMk/>
          <pc:sldMk cId="3980522415" sldId="272"/>
        </pc:sldMkLst>
      </pc:sldChg>
      <pc:sldChg chg="del">
        <pc:chgData name="Ana Catarina Gomes" userId="e3ada29279acb1af" providerId="LiveId" clId="{C1310E9E-F368-4A84-838B-430E3DF36D36}" dt="2024-05-12T01:55:13.827" v="1198" actId="47"/>
        <pc:sldMkLst>
          <pc:docMk/>
          <pc:sldMk cId="58450461" sldId="273"/>
        </pc:sldMkLst>
      </pc:sldChg>
      <pc:sldChg chg="addSp delSp modSp del mod">
        <pc:chgData name="Ana Catarina Gomes" userId="e3ada29279acb1af" providerId="LiveId" clId="{C1310E9E-F368-4A84-838B-430E3DF36D36}" dt="2024-05-12T01:38:52.077" v="592" actId="47"/>
        <pc:sldMkLst>
          <pc:docMk/>
          <pc:sldMk cId="2490833990" sldId="275"/>
        </pc:sldMkLst>
        <pc:picChg chg="add del">
          <ac:chgData name="Ana Catarina Gomes" userId="e3ada29279acb1af" providerId="LiveId" clId="{C1310E9E-F368-4A84-838B-430E3DF36D36}" dt="2024-05-12T00:56:43.299" v="216" actId="21"/>
          <ac:picMkLst>
            <pc:docMk/>
            <pc:sldMk cId="2490833990" sldId="275"/>
            <ac:picMk id="3" creationId="{8299F395-2571-D50C-03E2-3C2B84539482}"/>
          </ac:picMkLst>
        </pc:picChg>
        <pc:picChg chg="add del mod modCrop">
          <ac:chgData name="Ana Catarina Gomes" userId="e3ada29279acb1af" providerId="LiveId" clId="{C1310E9E-F368-4A84-838B-430E3DF36D36}" dt="2024-05-12T00:56:46.748" v="217" actId="478"/>
          <ac:picMkLst>
            <pc:docMk/>
            <pc:sldMk cId="2490833990" sldId="275"/>
            <ac:picMk id="4" creationId="{6FD971A0-30A6-69A6-BE6E-587C50083DF9}"/>
          </ac:picMkLst>
        </pc:picChg>
      </pc:sldChg>
      <pc:sldChg chg="addSp delSp modSp add mod">
        <pc:chgData name="Ana Catarina Gomes" userId="e3ada29279acb1af" providerId="LiveId" clId="{C1310E9E-F368-4A84-838B-430E3DF36D36}" dt="2024-05-12T01:38:36.463" v="591" actId="1076"/>
        <pc:sldMkLst>
          <pc:docMk/>
          <pc:sldMk cId="869645695" sldId="278"/>
        </pc:sldMkLst>
        <pc:spChg chg="del mod">
          <ac:chgData name="Ana Catarina Gomes" userId="e3ada29279acb1af" providerId="LiveId" clId="{C1310E9E-F368-4A84-838B-430E3DF36D36}" dt="2024-05-12T01:04:21.845" v="582" actId="478"/>
          <ac:spMkLst>
            <pc:docMk/>
            <pc:sldMk cId="869645695" sldId="278"/>
            <ac:spMk id="5" creationId="{417CA82C-815E-9926-E03F-5A5BFAF0818E}"/>
          </ac:spMkLst>
        </pc:spChg>
        <pc:spChg chg="add mod">
          <ac:chgData name="Ana Catarina Gomes" userId="e3ada29279acb1af" providerId="LiveId" clId="{C1310E9E-F368-4A84-838B-430E3DF36D36}" dt="2024-05-12T01:04:49.610" v="586" actId="1076"/>
          <ac:spMkLst>
            <pc:docMk/>
            <pc:sldMk cId="869645695" sldId="278"/>
            <ac:spMk id="8" creationId="{ADAF5400-2B65-3CD5-FEFC-B6EB69FB5651}"/>
          </ac:spMkLst>
        </pc:spChg>
        <pc:picChg chg="del">
          <ac:chgData name="Ana Catarina Gomes" userId="e3ada29279acb1af" providerId="LiveId" clId="{C1310E9E-F368-4A84-838B-430E3DF36D36}" dt="2024-05-12T00:58:34.798" v="219" actId="478"/>
          <ac:picMkLst>
            <pc:docMk/>
            <pc:sldMk cId="869645695" sldId="278"/>
            <ac:picMk id="3" creationId="{8299F395-2571-D50C-03E2-3C2B84539482}"/>
          </ac:picMkLst>
        </pc:picChg>
        <pc:picChg chg="add mod">
          <ac:chgData name="Ana Catarina Gomes" userId="e3ada29279acb1af" providerId="LiveId" clId="{C1310E9E-F368-4A84-838B-430E3DF36D36}" dt="2024-05-12T01:38:36.463" v="591" actId="1076"/>
          <ac:picMkLst>
            <pc:docMk/>
            <pc:sldMk cId="869645695" sldId="278"/>
            <ac:picMk id="4" creationId="{FD21BCE5-7330-981E-283F-FF1C16ECB8B8}"/>
          </ac:picMkLst>
        </pc:picChg>
        <pc:picChg chg="add del">
          <ac:chgData name="Ana Catarina Gomes" userId="e3ada29279acb1af" providerId="LiveId" clId="{C1310E9E-F368-4A84-838B-430E3DF36D36}" dt="2024-05-12T01:01:04.040" v="280" actId="478"/>
          <ac:picMkLst>
            <pc:docMk/>
            <pc:sldMk cId="869645695" sldId="278"/>
            <ac:picMk id="7" creationId="{654FED0E-C098-584F-F45B-1D7FE12F414D}"/>
          </ac:picMkLst>
        </pc:picChg>
      </pc:sldChg>
      <pc:sldChg chg="addSp delSp modSp add del mod">
        <pc:chgData name="Ana Catarina Gomes" userId="e3ada29279acb1af" providerId="LiveId" clId="{C1310E9E-F368-4A84-838B-430E3DF36D36}" dt="2024-05-12T02:42:32.854" v="1722" actId="47"/>
        <pc:sldMkLst>
          <pc:docMk/>
          <pc:sldMk cId="2838665130" sldId="279"/>
        </pc:sldMkLst>
        <pc:spChg chg="add mod">
          <ac:chgData name="Ana Catarina Gomes" userId="e3ada29279acb1af" providerId="LiveId" clId="{C1310E9E-F368-4A84-838B-430E3DF36D36}" dt="2024-05-12T01:46:44.877" v="873" actId="1036"/>
          <ac:spMkLst>
            <pc:docMk/>
            <pc:sldMk cId="2838665130" sldId="279"/>
            <ac:spMk id="7" creationId="{32A3D7F9-57F2-211E-47B3-626176CC4753}"/>
          </ac:spMkLst>
        </pc:spChg>
        <pc:spChg chg="mod">
          <ac:chgData name="Ana Catarina Gomes" userId="e3ada29279acb1af" providerId="LiveId" clId="{C1310E9E-F368-4A84-838B-430E3DF36D36}" dt="2024-05-12T01:46:51.233" v="875" actId="1036"/>
          <ac:spMkLst>
            <pc:docMk/>
            <pc:sldMk cId="2838665130" sldId="279"/>
            <ac:spMk id="8" creationId="{ADAF5400-2B65-3CD5-FEFC-B6EB69FB5651}"/>
          </ac:spMkLst>
        </pc:spChg>
        <pc:spChg chg="add mod">
          <ac:chgData name="Ana Catarina Gomes" userId="e3ada29279acb1af" providerId="LiveId" clId="{C1310E9E-F368-4A84-838B-430E3DF36D36}" dt="2024-05-12T01:46:48.259" v="874" actId="1036"/>
          <ac:spMkLst>
            <pc:docMk/>
            <pc:sldMk cId="2838665130" sldId="279"/>
            <ac:spMk id="9" creationId="{35DB657F-2B34-1F96-186F-FC5167AADB4D}"/>
          </ac:spMkLst>
        </pc:spChg>
        <pc:picChg chg="add mod">
          <ac:chgData name="Ana Catarina Gomes" userId="e3ada29279acb1af" providerId="LiveId" clId="{C1310E9E-F368-4A84-838B-430E3DF36D36}" dt="2024-05-12T01:46:41.357" v="872" actId="1036"/>
          <ac:picMkLst>
            <pc:docMk/>
            <pc:sldMk cId="2838665130" sldId="279"/>
            <ac:picMk id="3" creationId="{3840EBCE-7E95-0EBF-8E70-B4423E96D908}"/>
          </ac:picMkLst>
        </pc:picChg>
        <pc:picChg chg="del">
          <ac:chgData name="Ana Catarina Gomes" userId="e3ada29279acb1af" providerId="LiveId" clId="{C1310E9E-F368-4A84-838B-430E3DF36D36}" dt="2024-05-12T01:39:07.224" v="594" actId="478"/>
          <ac:picMkLst>
            <pc:docMk/>
            <pc:sldMk cId="2838665130" sldId="279"/>
            <ac:picMk id="4" creationId="{FD21BCE5-7330-981E-283F-FF1C16ECB8B8}"/>
          </ac:picMkLst>
        </pc:picChg>
        <pc:picChg chg="add mod">
          <ac:chgData name="Ana Catarina Gomes" userId="e3ada29279acb1af" providerId="LiveId" clId="{C1310E9E-F368-4A84-838B-430E3DF36D36}" dt="2024-05-12T01:46:39.854" v="871" actId="1036"/>
          <ac:picMkLst>
            <pc:docMk/>
            <pc:sldMk cId="2838665130" sldId="279"/>
            <ac:picMk id="6" creationId="{6A715DD4-D708-0856-8B29-A9FE99E5E437}"/>
          </ac:picMkLst>
        </pc:picChg>
      </pc:sldChg>
      <pc:sldChg chg="addSp delSp modSp add mod">
        <pc:chgData name="Ana Catarina Gomes" userId="e3ada29279acb1af" providerId="LiveId" clId="{C1310E9E-F368-4A84-838B-430E3DF36D36}" dt="2024-05-12T01:55:00.478" v="1196" actId="20577"/>
        <pc:sldMkLst>
          <pc:docMk/>
          <pc:sldMk cId="3910157579" sldId="280"/>
        </pc:sldMkLst>
        <pc:spChg chg="mod">
          <ac:chgData name="Ana Catarina Gomes" userId="e3ada29279acb1af" providerId="LiveId" clId="{C1310E9E-F368-4A84-838B-430E3DF36D36}" dt="2024-05-12T01:55:00.478" v="1196" actId="20577"/>
          <ac:spMkLst>
            <pc:docMk/>
            <pc:sldMk cId="3910157579" sldId="280"/>
            <ac:spMk id="8" creationId="{ADAF5400-2B65-3CD5-FEFC-B6EB69FB5651}"/>
          </ac:spMkLst>
        </pc:spChg>
        <pc:picChg chg="add mod">
          <ac:chgData name="Ana Catarina Gomes" userId="e3ada29279acb1af" providerId="LiveId" clId="{C1310E9E-F368-4A84-838B-430E3DF36D36}" dt="2024-05-12T01:53:49.902" v="1085" actId="1076"/>
          <ac:picMkLst>
            <pc:docMk/>
            <pc:sldMk cId="3910157579" sldId="280"/>
            <ac:picMk id="3" creationId="{A9A31723-DB01-3AA1-21D6-ABFC5874DE39}"/>
          </ac:picMkLst>
        </pc:picChg>
        <pc:picChg chg="del">
          <ac:chgData name="Ana Catarina Gomes" userId="e3ada29279acb1af" providerId="LiveId" clId="{C1310E9E-F368-4A84-838B-430E3DF36D36}" dt="2024-05-12T01:49:53.240" v="877" actId="478"/>
          <ac:picMkLst>
            <pc:docMk/>
            <pc:sldMk cId="3910157579" sldId="280"/>
            <ac:picMk id="4" creationId="{FD21BCE5-7330-981E-283F-FF1C16ECB8B8}"/>
          </ac:picMkLst>
        </pc:picChg>
        <pc:picChg chg="add mod">
          <ac:chgData name="Ana Catarina Gomes" userId="e3ada29279acb1af" providerId="LiveId" clId="{C1310E9E-F368-4A84-838B-430E3DF36D36}" dt="2024-05-12T01:54:30.531" v="1185" actId="1035"/>
          <ac:picMkLst>
            <pc:docMk/>
            <pc:sldMk cId="3910157579" sldId="280"/>
            <ac:picMk id="6" creationId="{C18551D6-8E93-E155-2105-4096AC30306B}"/>
          </ac:picMkLst>
        </pc:picChg>
      </pc:sldChg>
      <pc:sldChg chg="addSp delSp modSp add mod ord">
        <pc:chgData name="Ana Catarina Gomes" userId="e3ada29279acb1af" providerId="LiveId" clId="{C1310E9E-F368-4A84-838B-430E3DF36D36}" dt="2024-05-12T02:22:48.317" v="1518" actId="20577"/>
        <pc:sldMkLst>
          <pc:docMk/>
          <pc:sldMk cId="908270130" sldId="281"/>
        </pc:sldMkLst>
        <pc:spChg chg="mod">
          <ac:chgData name="Ana Catarina Gomes" userId="e3ada29279acb1af" providerId="LiveId" clId="{C1310E9E-F368-4A84-838B-430E3DF36D36}" dt="2024-05-12T02:22:48.317" v="1518" actId="20577"/>
          <ac:spMkLst>
            <pc:docMk/>
            <pc:sldMk cId="908270130" sldId="281"/>
            <ac:spMk id="2" creationId="{A3FCB78E-0480-0C04-77F7-2A33D98FB6A5}"/>
          </ac:spMkLst>
        </pc:spChg>
        <pc:spChg chg="add mod">
          <ac:chgData name="Ana Catarina Gomes" userId="e3ada29279acb1af" providerId="LiveId" clId="{C1310E9E-F368-4A84-838B-430E3DF36D36}" dt="2024-05-12T02:22:09.832" v="1469" actId="1076"/>
          <ac:spMkLst>
            <pc:docMk/>
            <pc:sldMk cId="908270130" sldId="281"/>
            <ac:spMk id="6" creationId="{5DBDCA0E-60CB-C76E-5BA0-C9ED5643E2C1}"/>
          </ac:spMkLst>
        </pc:spChg>
        <pc:spChg chg="add mod">
          <ac:chgData name="Ana Catarina Gomes" userId="e3ada29279acb1af" providerId="LiveId" clId="{C1310E9E-F368-4A84-838B-430E3DF36D36}" dt="2024-05-12T02:22:06.185" v="1468" actId="1076"/>
          <ac:spMkLst>
            <pc:docMk/>
            <pc:sldMk cId="908270130" sldId="281"/>
            <ac:spMk id="8" creationId="{257161D2-5F78-3DE7-9911-CF559F3BB96F}"/>
          </ac:spMkLst>
        </pc:spChg>
        <pc:picChg chg="del">
          <ac:chgData name="Ana Catarina Gomes" userId="e3ada29279acb1af" providerId="LiveId" clId="{C1310E9E-F368-4A84-838B-430E3DF36D36}" dt="2024-05-12T02:03:05.165" v="1202" actId="478"/>
          <ac:picMkLst>
            <pc:docMk/>
            <pc:sldMk cId="908270130" sldId="281"/>
            <ac:picMk id="4" creationId="{6B0DC8CB-E375-BF52-9359-49A23AE8BF5F}"/>
          </ac:picMkLst>
        </pc:picChg>
        <pc:picChg chg="add mod">
          <ac:chgData name="Ana Catarina Gomes" userId="e3ada29279acb1af" providerId="LiveId" clId="{C1310E9E-F368-4A84-838B-430E3DF36D36}" dt="2024-05-12T02:21:33.171" v="1459" actId="1035"/>
          <ac:picMkLst>
            <pc:docMk/>
            <pc:sldMk cId="908270130" sldId="281"/>
            <ac:picMk id="5" creationId="{2411976F-4AD2-F228-D30C-363EE7E5A5D7}"/>
          </ac:picMkLst>
        </pc:picChg>
        <pc:picChg chg="del">
          <ac:chgData name="Ana Catarina Gomes" userId="e3ada29279acb1af" providerId="LiveId" clId="{C1310E9E-F368-4A84-838B-430E3DF36D36}" dt="2024-05-12T02:03:11.876" v="1203" actId="478"/>
          <ac:picMkLst>
            <pc:docMk/>
            <pc:sldMk cId="908270130" sldId="281"/>
            <ac:picMk id="7" creationId="{90EF69C9-2D7F-5B83-A985-D1C8CC03BE71}"/>
          </ac:picMkLst>
        </pc:picChg>
      </pc:sldChg>
      <pc:sldChg chg="addSp delSp modSp add mod">
        <pc:chgData name="Ana Catarina Gomes" userId="e3ada29279acb1af" providerId="LiveId" clId="{C1310E9E-F368-4A84-838B-430E3DF36D36}" dt="2024-05-12T02:30:12.470" v="1640" actId="1035"/>
        <pc:sldMkLst>
          <pc:docMk/>
          <pc:sldMk cId="653380609" sldId="282"/>
        </pc:sldMkLst>
        <pc:spChg chg="mod">
          <ac:chgData name="Ana Catarina Gomes" userId="e3ada29279acb1af" providerId="LiveId" clId="{C1310E9E-F368-4A84-838B-430E3DF36D36}" dt="2024-05-12T02:25:52.251" v="1552" actId="20577"/>
          <ac:spMkLst>
            <pc:docMk/>
            <pc:sldMk cId="653380609" sldId="282"/>
            <ac:spMk id="2" creationId="{A3FCB78E-0480-0C04-77F7-2A33D98FB6A5}"/>
          </ac:spMkLst>
        </pc:spChg>
        <pc:spChg chg="del">
          <ac:chgData name="Ana Catarina Gomes" userId="e3ada29279acb1af" providerId="LiveId" clId="{C1310E9E-F368-4A84-838B-430E3DF36D36}" dt="2024-05-12T02:25:42.643" v="1523" actId="478"/>
          <ac:spMkLst>
            <pc:docMk/>
            <pc:sldMk cId="653380609" sldId="282"/>
            <ac:spMk id="6" creationId="{5DBDCA0E-60CB-C76E-5BA0-C9ED5643E2C1}"/>
          </ac:spMkLst>
        </pc:spChg>
        <pc:spChg chg="add mod">
          <ac:chgData name="Ana Catarina Gomes" userId="e3ada29279acb1af" providerId="LiveId" clId="{C1310E9E-F368-4A84-838B-430E3DF36D36}" dt="2024-05-12T02:30:12.470" v="1640" actId="1035"/>
          <ac:spMkLst>
            <pc:docMk/>
            <pc:sldMk cId="653380609" sldId="282"/>
            <ac:spMk id="7" creationId="{E27C4BAB-F781-92B8-8FDD-01429E134D69}"/>
          </ac:spMkLst>
        </pc:spChg>
        <pc:spChg chg="del mod">
          <ac:chgData name="Ana Catarina Gomes" userId="e3ada29279acb1af" providerId="LiveId" clId="{C1310E9E-F368-4A84-838B-430E3DF36D36}" dt="2024-05-12T02:25:39.886" v="1522" actId="478"/>
          <ac:spMkLst>
            <pc:docMk/>
            <pc:sldMk cId="653380609" sldId="282"/>
            <ac:spMk id="8" creationId="{257161D2-5F78-3DE7-9911-CF559F3BB96F}"/>
          </ac:spMkLst>
        </pc:spChg>
        <pc:picChg chg="add mod">
          <ac:chgData name="Ana Catarina Gomes" userId="e3ada29279acb1af" providerId="LiveId" clId="{C1310E9E-F368-4A84-838B-430E3DF36D36}" dt="2024-05-12T02:28:48.484" v="1564" actId="1038"/>
          <ac:picMkLst>
            <pc:docMk/>
            <pc:sldMk cId="653380609" sldId="282"/>
            <ac:picMk id="4" creationId="{D83F43CF-4DD2-B89E-2944-D25FC692F797}"/>
          </ac:picMkLst>
        </pc:picChg>
        <pc:picChg chg="del">
          <ac:chgData name="Ana Catarina Gomes" userId="e3ada29279acb1af" providerId="LiveId" clId="{C1310E9E-F368-4A84-838B-430E3DF36D36}" dt="2024-05-12T02:25:35.769" v="1520" actId="478"/>
          <ac:picMkLst>
            <pc:docMk/>
            <pc:sldMk cId="653380609" sldId="282"/>
            <ac:picMk id="5" creationId="{2411976F-4AD2-F228-D30C-363EE7E5A5D7}"/>
          </ac:picMkLst>
        </pc:picChg>
      </pc:sldChg>
      <pc:sldChg chg="addSp delSp modSp add mod">
        <pc:chgData name="Ana Catarina Gomes" userId="e3ada29279acb1af" providerId="LiveId" clId="{C1310E9E-F368-4A84-838B-430E3DF36D36}" dt="2024-05-12T02:40:40.961" v="1721" actId="1035"/>
        <pc:sldMkLst>
          <pc:docMk/>
          <pc:sldMk cId="472474568" sldId="283"/>
        </pc:sldMkLst>
        <pc:spChg chg="mod">
          <ac:chgData name="Ana Catarina Gomes" userId="e3ada29279acb1af" providerId="LiveId" clId="{C1310E9E-F368-4A84-838B-430E3DF36D36}" dt="2024-05-12T02:32:06.454" v="1665" actId="20577"/>
          <ac:spMkLst>
            <pc:docMk/>
            <pc:sldMk cId="472474568" sldId="283"/>
            <ac:spMk id="2" creationId="{A3FCB78E-0480-0C04-77F7-2A33D98FB6A5}"/>
          </ac:spMkLst>
        </pc:spChg>
        <pc:spChg chg="mod ord">
          <ac:chgData name="Ana Catarina Gomes" userId="e3ada29279acb1af" providerId="LiveId" clId="{C1310E9E-F368-4A84-838B-430E3DF36D36}" dt="2024-05-12T02:40:40.961" v="1721" actId="1035"/>
          <ac:spMkLst>
            <pc:docMk/>
            <pc:sldMk cId="472474568" sldId="283"/>
            <ac:spMk id="7" creationId="{E27C4BAB-F781-92B8-8FDD-01429E134D69}"/>
          </ac:spMkLst>
        </pc:spChg>
        <pc:picChg chg="del">
          <ac:chgData name="Ana Catarina Gomes" userId="e3ada29279acb1af" providerId="LiveId" clId="{C1310E9E-F368-4A84-838B-430E3DF36D36}" dt="2024-05-12T02:32:56.425" v="1666" actId="478"/>
          <ac:picMkLst>
            <pc:docMk/>
            <pc:sldMk cId="472474568" sldId="283"/>
            <ac:picMk id="4" creationId="{D83F43CF-4DD2-B89E-2944-D25FC692F797}"/>
          </ac:picMkLst>
        </pc:picChg>
        <pc:picChg chg="add mod">
          <ac:chgData name="Ana Catarina Gomes" userId="e3ada29279acb1af" providerId="LiveId" clId="{C1310E9E-F368-4A84-838B-430E3DF36D36}" dt="2024-05-12T02:40:21.970" v="1720" actId="1036"/>
          <ac:picMkLst>
            <pc:docMk/>
            <pc:sldMk cId="472474568" sldId="283"/>
            <ac:picMk id="5" creationId="{7101D4DB-2D94-F5EB-794D-2C82EC66F7B0}"/>
          </ac:picMkLst>
        </pc:picChg>
      </pc:sldChg>
      <pc:sldChg chg="addSp delSp modSp add mod">
        <pc:chgData name="Ana Catarina Gomes" userId="e3ada29279acb1af" providerId="LiveId" clId="{C1310E9E-F368-4A84-838B-430E3DF36D36}" dt="2024-05-12T15:24:43.108" v="1749" actId="1076"/>
        <pc:sldMkLst>
          <pc:docMk/>
          <pc:sldMk cId="89224151" sldId="284"/>
        </pc:sldMkLst>
        <pc:spChg chg="mod">
          <ac:chgData name="Ana Catarina Gomes" userId="e3ada29279acb1af" providerId="LiveId" clId="{C1310E9E-F368-4A84-838B-430E3DF36D36}" dt="2024-05-12T15:23:23.416" v="1743" actId="20577"/>
          <ac:spMkLst>
            <pc:docMk/>
            <pc:sldMk cId="89224151" sldId="284"/>
            <ac:spMk id="2" creationId="{A3FCB78E-0480-0C04-77F7-2A33D98FB6A5}"/>
          </ac:spMkLst>
        </pc:spChg>
        <pc:spChg chg="mod ord">
          <ac:chgData name="Ana Catarina Gomes" userId="e3ada29279acb1af" providerId="LiveId" clId="{C1310E9E-F368-4A84-838B-430E3DF36D36}" dt="2024-05-12T15:24:43.108" v="1749" actId="1076"/>
          <ac:spMkLst>
            <pc:docMk/>
            <pc:sldMk cId="89224151" sldId="284"/>
            <ac:spMk id="7" creationId="{E27C4BAB-F781-92B8-8FDD-01429E134D69}"/>
          </ac:spMkLst>
        </pc:spChg>
        <pc:picChg chg="add mod">
          <ac:chgData name="Ana Catarina Gomes" userId="e3ada29279acb1af" providerId="LiveId" clId="{C1310E9E-F368-4A84-838B-430E3DF36D36}" dt="2024-05-12T15:24:31.063" v="1747" actId="1076"/>
          <ac:picMkLst>
            <pc:docMk/>
            <pc:sldMk cId="89224151" sldId="284"/>
            <ac:picMk id="4" creationId="{4950F2BD-B4BD-7076-6212-8D1CDD075B70}"/>
          </ac:picMkLst>
        </pc:picChg>
        <pc:picChg chg="del">
          <ac:chgData name="Ana Catarina Gomes" userId="e3ada29279acb1af" providerId="LiveId" clId="{C1310E9E-F368-4A84-838B-430E3DF36D36}" dt="2024-05-12T15:24:08.796" v="1744" actId="478"/>
          <ac:picMkLst>
            <pc:docMk/>
            <pc:sldMk cId="89224151" sldId="284"/>
            <ac:picMk id="5" creationId="{7101D4DB-2D94-F5EB-794D-2C82EC66F7B0}"/>
          </ac:picMkLst>
        </pc:picChg>
      </pc:sldChg>
      <pc:sldChg chg="addSp delSp modSp new mod setBg setClrOvrMap">
        <pc:chgData name="Ana Catarina Gomes" userId="e3ada29279acb1af" providerId="LiveId" clId="{C1310E9E-F368-4A84-838B-430E3DF36D36}" dt="2024-05-12T15:48:38.660" v="2389" actId="26606"/>
        <pc:sldMkLst>
          <pc:docMk/>
          <pc:sldMk cId="666292037" sldId="285"/>
        </pc:sldMkLst>
        <pc:spChg chg="mod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2" creationId="{DE130FB2-5E82-D533-D9FD-3D9C401F3317}"/>
          </ac:spMkLst>
        </pc:spChg>
        <pc:spChg chg="add del mod">
          <ac:chgData name="Ana Catarina Gomes" userId="e3ada29279acb1af" providerId="LiveId" clId="{C1310E9E-F368-4A84-838B-430E3DF36D36}" dt="2024-05-12T15:48:38.660" v="2389" actId="26606"/>
          <ac:spMkLst>
            <pc:docMk/>
            <pc:sldMk cId="666292037" sldId="285"/>
            <ac:spMk id="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02.652" v="2356" actId="26606"/>
          <ac:spMkLst>
            <pc:docMk/>
            <pc:sldMk cId="666292037" sldId="285"/>
            <ac:spMk id="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7.322" v="2364" actId="26606"/>
          <ac:spMkLst>
            <pc:docMk/>
            <pc:sldMk cId="666292037" sldId="285"/>
            <ac:spMk id="9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7:02.652" v="2356" actId="26606"/>
          <ac:spMkLst>
            <pc:docMk/>
            <pc:sldMk cId="666292037" sldId="285"/>
            <ac:spMk id="10" creationId="{8880BE9B-2849-495A-AB0E-E80D71B324A8}"/>
          </ac:spMkLst>
        </pc:spChg>
        <pc:spChg chg="add del">
          <ac:chgData name="Ana Catarina Gomes" userId="e3ada29279acb1af" providerId="LiveId" clId="{C1310E9E-F368-4A84-838B-430E3DF36D36}" dt="2024-05-12T15:47:03.937" v="2358" actId="26606"/>
          <ac:spMkLst>
            <pc:docMk/>
            <pc:sldMk cId="666292037" sldId="285"/>
            <ac:spMk id="12" creationId="{8880BE9B-2849-495A-AB0E-E80D71B324A8}"/>
          </ac:spMkLst>
        </pc:spChg>
        <pc:spChg chg="add del">
          <ac:chgData name="Ana Catarina Gomes" userId="e3ada29279acb1af" providerId="LiveId" clId="{C1310E9E-F368-4A84-838B-430E3DF36D36}" dt="2024-05-12T15:47:03.937" v="2358" actId="26606"/>
          <ac:spMkLst>
            <pc:docMk/>
            <pc:sldMk cId="666292037" sldId="285"/>
            <ac:spMk id="1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6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7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7:07.542" v="2360" actId="26606"/>
          <ac:spMkLst>
            <pc:docMk/>
            <pc:sldMk cId="666292037" sldId="285"/>
            <ac:spMk id="1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5.897" v="2362" actId="26606"/>
          <ac:spMkLst>
            <pc:docMk/>
            <pc:sldMk cId="666292037" sldId="285"/>
            <ac:spMk id="2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17.322" v="2364" actId="26606"/>
          <ac:spMkLst>
            <pc:docMk/>
            <pc:sldMk cId="666292037" sldId="285"/>
            <ac:spMk id="24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6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7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7:29.803" v="2366" actId="26606"/>
          <ac:spMkLst>
            <pc:docMk/>
            <pc:sldMk cId="666292037" sldId="285"/>
            <ac:spMk id="28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1" creationId="{77D7B666-D5E6-48CE-B26A-FB5E5C34AF90}"/>
          </ac:spMkLst>
        </pc:spChg>
        <pc:spChg chg="add del">
          <ac:chgData name="Ana Catarina Gomes" userId="e3ada29279acb1af" providerId="LiveId" clId="{C1310E9E-F368-4A84-838B-430E3DF36D36}" dt="2024-05-12T15:47:32.904" v="2368" actId="26606"/>
          <ac:spMkLst>
            <pc:docMk/>
            <pc:sldMk cId="666292037" sldId="285"/>
            <ac:spMk id="32" creationId="{F6EE670A-A41A-44AD-BC1C-2090365EB5B3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0" creationId="{7B2A1016-34C3-4BE4-94F4-F4215EA18EAB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1" creationId="{4BBFA14D-8E4F-42D4-B5A0-9588A6A45452}"/>
          </ac:spMkLst>
        </pc:spChg>
        <pc:spChg chg="add del">
          <ac:chgData name="Ana Catarina Gomes" userId="e3ada29279acb1af" providerId="LiveId" clId="{C1310E9E-F368-4A84-838B-430E3DF36D36}" dt="2024-05-12T15:48:19.062" v="2376" actId="26606"/>
          <ac:spMkLst>
            <pc:docMk/>
            <pc:sldMk cId="666292037" sldId="285"/>
            <ac:spMk id="43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2.492" v="2378" actId="26606"/>
          <ac:spMkLst>
            <pc:docMk/>
            <pc:sldMk cId="666292037" sldId="285"/>
            <ac:spMk id="45" creationId="{F9B8E572-2CE6-4185-BC38-989024BC010D}"/>
          </ac:spMkLst>
        </pc:spChg>
        <pc:spChg chg="add del">
          <ac:chgData name="Ana Catarina Gomes" userId="e3ada29279acb1af" providerId="LiveId" clId="{C1310E9E-F368-4A84-838B-430E3DF36D36}" dt="2024-05-12T15:48:22.492" v="2378" actId="26606"/>
          <ac:spMkLst>
            <pc:docMk/>
            <pc:sldMk cId="666292037" sldId="285"/>
            <ac:spMk id="47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3.354" v="2380" actId="26606"/>
          <ac:spMkLst>
            <pc:docMk/>
            <pc:sldMk cId="666292037" sldId="285"/>
            <ac:spMk id="49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8:23.354" v="2380" actId="26606"/>
          <ac:spMkLst>
            <pc:docMk/>
            <pc:sldMk cId="666292037" sldId="285"/>
            <ac:spMk id="52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4.593" v="2382" actId="26606"/>
          <ac:spMkLst>
            <pc:docMk/>
            <pc:sldMk cId="666292037" sldId="285"/>
            <ac:spMk id="54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28.112" v="2384" actId="26606"/>
          <ac:spMkLst>
            <pc:docMk/>
            <pc:sldMk cId="666292037" sldId="285"/>
            <ac:spMk id="57" creationId="{B32DC26D-8B9B-4CC1-B3CC-D3EA0FB162CD}"/>
          </ac:spMkLst>
        </pc:spChg>
        <pc:spChg chg="add del">
          <ac:chgData name="Ana Catarina Gomes" userId="e3ada29279acb1af" providerId="LiveId" clId="{C1310E9E-F368-4A84-838B-430E3DF36D36}" dt="2024-05-12T15:48:28.112" v="2384" actId="26606"/>
          <ac:spMkLst>
            <pc:docMk/>
            <pc:sldMk cId="666292037" sldId="285"/>
            <ac:spMk id="60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33.666" v="2386" actId="26606"/>
          <ac:spMkLst>
            <pc:docMk/>
            <pc:sldMk cId="666292037" sldId="285"/>
            <ac:spMk id="62" creationId="{E51431FC-01FD-752E-142D-F6A580A5E89F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5" creationId="{39E4C68A-A4A9-48A4-9FF2-D2896B1EA01F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6" creationId="{E2B9AEA5-52CB-49A6-AF8A-33502F291B91}"/>
          </ac:spMkLst>
        </pc:spChg>
        <pc:spChg chg="add del">
          <ac:chgData name="Ana Catarina Gomes" userId="e3ada29279acb1af" providerId="LiveId" clId="{C1310E9E-F368-4A84-838B-430E3DF36D36}" dt="2024-05-12T15:48:38.628" v="2388" actId="26606"/>
          <ac:spMkLst>
            <pc:docMk/>
            <pc:sldMk cId="666292037" sldId="285"/>
            <ac:spMk id="67" creationId="{E51431FC-01FD-752E-142D-F6A580A5E89F}"/>
          </ac:spMkLst>
        </pc:spChg>
        <pc:graphicFrameChg chg="add del">
          <ac:chgData name="Ana Catarina Gomes" userId="e3ada29279acb1af" providerId="LiveId" clId="{C1310E9E-F368-4A84-838B-430E3DF36D36}" dt="2024-05-12T15:47:01.495" v="2354" actId="26606"/>
          <ac:graphicFrameMkLst>
            <pc:docMk/>
            <pc:sldMk cId="666292037" sldId="285"/>
            <ac:graphicFrameMk id="5" creationId="{F0E96A47-6CDB-4B41-C2AB-9540CDA7E36B}"/>
          </ac:graphicFrameMkLst>
        </pc:graphicFrameChg>
        <pc:graphicFrameChg chg="add del">
          <ac:chgData name="Ana Catarina Gomes" userId="e3ada29279acb1af" providerId="LiveId" clId="{C1310E9E-F368-4A84-838B-430E3DF36D36}" dt="2024-05-12T15:47:35.202" v="2370" actId="26606"/>
          <ac:graphicFrameMkLst>
            <pc:docMk/>
            <pc:sldMk cId="666292037" sldId="285"/>
            <ac:graphicFrameMk id="34" creationId="{D4E37E44-44F3-4477-47F8-6F631B16FC0B}"/>
          </ac:graphicFrameMkLst>
        </pc:graphicFrameChg>
        <pc:graphicFrameChg chg="add del">
          <ac:chgData name="Ana Catarina Gomes" userId="e3ada29279acb1af" providerId="LiveId" clId="{C1310E9E-F368-4A84-838B-430E3DF36D36}" dt="2024-05-12T15:47:48.755" v="2372" actId="26606"/>
          <ac:graphicFrameMkLst>
            <pc:docMk/>
            <pc:sldMk cId="666292037" sldId="285"/>
            <ac:graphicFrameMk id="36" creationId="{BD900F7D-2D89-CF06-ACE3-FC3ACCAD6E15}"/>
          </ac:graphicFrameMkLst>
        </pc:graphicFrameChg>
        <pc:graphicFrameChg chg="add del">
          <ac:chgData name="Ana Catarina Gomes" userId="e3ada29279acb1af" providerId="LiveId" clId="{C1310E9E-F368-4A84-838B-430E3DF36D36}" dt="2024-05-12T15:48:07.911" v="2374" actId="26606"/>
          <ac:graphicFrameMkLst>
            <pc:docMk/>
            <pc:sldMk cId="666292037" sldId="285"/>
            <ac:graphicFrameMk id="38" creationId="{F0E96A47-6CDB-4B41-C2AB-9540CDA7E36B}"/>
          </ac:graphicFrameMkLst>
        </pc:graphicFrameChg>
        <pc:graphicFrameChg chg="add">
          <ac:chgData name="Ana Catarina Gomes" userId="e3ada29279acb1af" providerId="LiveId" clId="{C1310E9E-F368-4A84-838B-430E3DF36D36}" dt="2024-05-12T15:48:38.660" v="2389" actId="26606"/>
          <ac:graphicFrameMkLst>
            <pc:docMk/>
            <pc:sldMk cId="666292037" sldId="285"/>
            <ac:graphicFrameMk id="69" creationId="{F0E96A47-6CDB-4B41-C2AB-9540CDA7E36B}"/>
          </ac:graphicFrameMkLst>
        </pc:graphicFrameChg>
        <pc:picChg chg="add del">
          <ac:chgData name="Ana Catarina Gomes" userId="e3ada29279acb1af" providerId="LiveId" clId="{C1310E9E-F368-4A84-838B-430E3DF36D36}" dt="2024-05-12T15:47:02.652" v="2356" actId="26606"/>
          <ac:picMkLst>
            <pc:docMk/>
            <pc:sldMk cId="666292037" sldId="285"/>
            <ac:picMk id="7" creationId="{F7BDB380-3E7D-2ED5-F206-1C9E14F9B00C}"/>
          </ac:picMkLst>
        </pc:picChg>
        <pc:picChg chg="add del">
          <ac:chgData name="Ana Catarina Gomes" userId="e3ada29279acb1af" providerId="LiveId" clId="{C1310E9E-F368-4A84-838B-430E3DF36D36}" dt="2024-05-12T15:47:03.937" v="2358" actId="26606"/>
          <ac:picMkLst>
            <pc:docMk/>
            <pc:sldMk cId="666292037" sldId="285"/>
            <ac:picMk id="14" creationId="{A5DDAC32-1105-C162-B8D6-00AE6C01E553}"/>
          </ac:picMkLst>
        </pc:picChg>
        <pc:picChg chg="add del">
          <ac:chgData name="Ana Catarina Gomes" userId="e3ada29279acb1af" providerId="LiveId" clId="{C1310E9E-F368-4A84-838B-430E3DF36D36}" dt="2024-05-12T15:47:15.897" v="2362" actId="26606"/>
          <ac:picMkLst>
            <pc:docMk/>
            <pc:sldMk cId="666292037" sldId="285"/>
            <ac:picMk id="21" creationId="{746F9576-D247-7BBE-D70B-99EA7BDD97DD}"/>
          </ac:picMkLst>
        </pc:picChg>
        <pc:picChg chg="add del">
          <ac:chgData name="Ana Catarina Gomes" userId="e3ada29279acb1af" providerId="LiveId" clId="{C1310E9E-F368-4A84-838B-430E3DF36D36}" dt="2024-05-12T15:47:17.322" v="2364" actId="26606"/>
          <ac:picMkLst>
            <pc:docMk/>
            <pc:sldMk cId="666292037" sldId="285"/>
            <ac:picMk id="23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23.354" v="2380" actId="26606"/>
          <ac:picMkLst>
            <pc:docMk/>
            <pc:sldMk cId="666292037" sldId="285"/>
            <ac:picMk id="50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24.593" v="2382" actId="26606"/>
          <ac:picMkLst>
            <pc:docMk/>
            <pc:sldMk cId="666292037" sldId="285"/>
            <ac:picMk id="55" creationId="{746F9576-D247-7BBE-D70B-99EA7BDD97DD}"/>
          </ac:picMkLst>
        </pc:picChg>
        <pc:picChg chg="add del">
          <ac:chgData name="Ana Catarina Gomes" userId="e3ada29279acb1af" providerId="LiveId" clId="{C1310E9E-F368-4A84-838B-430E3DF36D36}" dt="2024-05-12T15:48:28.112" v="2384" actId="26606"/>
          <ac:picMkLst>
            <pc:docMk/>
            <pc:sldMk cId="666292037" sldId="285"/>
            <ac:picMk id="58" creationId="{A703377D-AE81-196A-67BF-FFE43E6D7816}"/>
          </ac:picMkLst>
        </pc:picChg>
        <pc:picChg chg="add del">
          <ac:chgData name="Ana Catarina Gomes" userId="e3ada29279acb1af" providerId="LiveId" clId="{C1310E9E-F368-4A84-838B-430E3DF36D36}" dt="2024-05-12T15:48:33.666" v="2386" actId="26606"/>
          <ac:picMkLst>
            <pc:docMk/>
            <pc:sldMk cId="666292037" sldId="285"/>
            <ac:picMk id="63" creationId="{746F9576-D247-7BBE-D70B-99EA7BDD97DD}"/>
          </ac:picMkLst>
        </pc:picChg>
        <pc:cxnChg chg="add del">
          <ac:chgData name="Ana Catarina Gomes" userId="e3ada29279acb1af" providerId="LiveId" clId="{C1310E9E-F368-4A84-838B-430E3DF36D36}" dt="2024-05-12T15:47:17.322" v="2364" actId="26606"/>
          <ac:cxnSpMkLst>
            <pc:docMk/>
            <pc:sldMk cId="666292037" sldId="285"/>
            <ac:cxnSpMk id="11" creationId="{FBB7ADC3-53A0-44F2-914A-78CADAF33411}"/>
          </ac:cxnSpMkLst>
        </pc:cxnChg>
        <pc:cxnChg chg="add del">
          <ac:chgData name="Ana Catarina Gomes" userId="e3ada29279acb1af" providerId="LiveId" clId="{C1310E9E-F368-4A84-838B-430E3DF36D36}" dt="2024-05-12T15:48:19.062" v="2376" actId="26606"/>
          <ac:cxnSpMkLst>
            <pc:docMk/>
            <pc:sldMk cId="666292037" sldId="285"/>
            <ac:cxnSpMk id="42" creationId="{610B2B88-1A1B-486B-9366-918FE2E71D41}"/>
          </ac:cxnSpMkLst>
        </pc:cxnChg>
        <pc:cxnChg chg="add del">
          <ac:chgData name="Ana Catarina Gomes" userId="e3ada29279acb1af" providerId="LiveId" clId="{C1310E9E-F368-4A84-838B-430E3DF36D36}" dt="2024-05-12T15:48:22.492" v="2378" actId="26606"/>
          <ac:cxnSpMkLst>
            <pc:docMk/>
            <pc:sldMk cId="666292037" sldId="285"/>
            <ac:cxnSpMk id="46" creationId="{75415567-45D9-4FB5-B020-6FAD77889407}"/>
          </ac:cxnSpMkLst>
        </pc:cxnChg>
        <pc:cxnChg chg="add del">
          <ac:chgData name="Ana Catarina Gomes" userId="e3ada29279acb1af" providerId="LiveId" clId="{C1310E9E-F368-4A84-838B-430E3DF36D36}" dt="2024-05-12T15:48:23.354" v="2380" actId="26606"/>
          <ac:cxnSpMkLst>
            <pc:docMk/>
            <pc:sldMk cId="666292037" sldId="285"/>
            <ac:cxnSpMk id="51" creationId="{FBB7ADC3-53A0-44F2-914A-78CADAF33411}"/>
          </ac:cxnSpMkLst>
        </pc:cxnChg>
        <pc:cxnChg chg="add del">
          <ac:chgData name="Ana Catarina Gomes" userId="e3ada29279acb1af" providerId="LiveId" clId="{C1310E9E-F368-4A84-838B-430E3DF36D36}" dt="2024-05-12T15:48:28.112" v="2384" actId="26606"/>
          <ac:cxnSpMkLst>
            <pc:docMk/>
            <pc:sldMk cId="666292037" sldId="285"/>
            <ac:cxnSpMk id="59" creationId="{FBB7ADC3-53A0-44F2-914A-78CADAF33411}"/>
          </ac:cxnSpMkLst>
        </pc:cxnChg>
      </pc:sldChg>
      <pc:sldChg chg="addSp delSp modSp add mod ord">
        <pc:chgData name="Ana Catarina Gomes" userId="e3ada29279acb1af" providerId="LiveId" clId="{C1310E9E-F368-4A84-838B-430E3DF36D36}" dt="2024-05-12T15:34:36.172" v="2280" actId="1076"/>
        <pc:sldMkLst>
          <pc:docMk/>
          <pc:sldMk cId="1187676125" sldId="286"/>
        </pc:sldMkLst>
        <pc:spChg chg="mod">
          <ac:chgData name="Ana Catarina Gomes" userId="e3ada29279acb1af" providerId="LiveId" clId="{C1310E9E-F368-4A84-838B-430E3DF36D36}" dt="2024-05-12T15:32:04.793" v="2179" actId="20577"/>
          <ac:spMkLst>
            <pc:docMk/>
            <pc:sldMk cId="1187676125" sldId="286"/>
            <ac:spMk id="2" creationId="{4E2E2A07-CFBD-0630-0902-583BA997C753}"/>
          </ac:spMkLst>
        </pc:spChg>
        <pc:spChg chg="mod">
          <ac:chgData name="Ana Catarina Gomes" userId="e3ada29279acb1af" providerId="LiveId" clId="{C1310E9E-F368-4A84-838B-430E3DF36D36}" dt="2024-05-12T15:34:07.625" v="2264" actId="20577"/>
          <ac:spMkLst>
            <pc:docMk/>
            <pc:sldMk cId="1187676125" sldId="286"/>
            <ac:spMk id="3" creationId="{DC6D38DC-09D3-FA1A-AAA9-B8BF6422D17A}"/>
          </ac:spMkLst>
        </pc:spChg>
        <pc:picChg chg="add del mod modCrop">
          <ac:chgData name="Ana Catarina Gomes" userId="e3ada29279acb1af" providerId="LiveId" clId="{C1310E9E-F368-4A84-838B-430E3DF36D36}" dt="2024-05-12T15:34:12.972" v="2266" actId="478"/>
          <ac:picMkLst>
            <pc:docMk/>
            <pc:sldMk cId="1187676125" sldId="286"/>
            <ac:picMk id="5" creationId="{C72AA39C-54A5-57E1-F2F3-8BB6F5F410C7}"/>
          </ac:picMkLst>
        </pc:picChg>
        <pc:picChg chg="del">
          <ac:chgData name="Ana Catarina Gomes" userId="e3ada29279acb1af" providerId="LiveId" clId="{C1310E9E-F368-4A84-838B-430E3DF36D36}" dt="2024-05-12T15:32:11.331" v="2180" actId="478"/>
          <ac:picMkLst>
            <pc:docMk/>
            <pc:sldMk cId="1187676125" sldId="286"/>
            <ac:picMk id="6" creationId="{DC6E68B9-8775-3EA6-6B29-FF35E6D1284B}"/>
          </ac:picMkLst>
        </pc:picChg>
        <pc:picChg chg="add mod modCrop">
          <ac:chgData name="Ana Catarina Gomes" userId="e3ada29279acb1af" providerId="LiveId" clId="{C1310E9E-F368-4A84-838B-430E3DF36D36}" dt="2024-05-12T15:34:36.172" v="2280" actId="1076"/>
          <ac:picMkLst>
            <pc:docMk/>
            <pc:sldMk cId="1187676125" sldId="286"/>
            <ac:picMk id="8" creationId="{C2E22DE6-8CFD-697A-7265-A5D73EB7D9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770C5-7929-47EE-BF6F-547AD9C016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2D8A3-A910-4A27-89D0-BD3073A31420}">
      <dgm:prSet/>
      <dgm:spPr/>
      <dgm:t>
        <a:bodyPr/>
        <a:lstStyle/>
        <a:p>
          <a:r>
            <a:rPr lang="en-GB"/>
            <a:t>Effectively detects concept drifts with statistical properties.</a:t>
          </a:r>
          <a:endParaRPr lang="en-US"/>
        </a:p>
      </dgm:t>
    </dgm:pt>
    <dgm:pt modelId="{DEFA9FAB-FA37-450E-A019-8D2D8C12B6E1}" type="parTrans" cxnId="{7F6F7A38-9C25-4027-AE6F-A021BC440F9B}">
      <dgm:prSet/>
      <dgm:spPr/>
      <dgm:t>
        <a:bodyPr/>
        <a:lstStyle/>
        <a:p>
          <a:endParaRPr lang="en-US"/>
        </a:p>
      </dgm:t>
    </dgm:pt>
    <dgm:pt modelId="{4AF928A5-B175-4333-9CA1-006D97911997}" type="sibTrans" cxnId="{7F6F7A38-9C25-4027-AE6F-A021BC440F9B}">
      <dgm:prSet/>
      <dgm:spPr/>
      <dgm:t>
        <a:bodyPr/>
        <a:lstStyle/>
        <a:p>
          <a:endParaRPr lang="en-US"/>
        </a:p>
      </dgm:t>
    </dgm:pt>
    <dgm:pt modelId="{16461085-F8AA-4B5F-9736-74D914AC43AD}">
      <dgm:prSet/>
      <dgm:spPr/>
      <dgm:t>
        <a:bodyPr/>
        <a:lstStyle/>
        <a:p>
          <a:r>
            <a:rPr lang="en-GB"/>
            <a:t>Suitable for online learning.</a:t>
          </a:r>
          <a:endParaRPr lang="en-US"/>
        </a:p>
      </dgm:t>
    </dgm:pt>
    <dgm:pt modelId="{5F9F68E3-3E45-4A58-830C-2850610CB61E}" type="parTrans" cxnId="{8346741D-DB88-47B5-BE91-55FB19D54A0F}">
      <dgm:prSet/>
      <dgm:spPr/>
      <dgm:t>
        <a:bodyPr/>
        <a:lstStyle/>
        <a:p>
          <a:endParaRPr lang="en-US"/>
        </a:p>
      </dgm:t>
    </dgm:pt>
    <dgm:pt modelId="{56DAB90B-9D2D-4806-997E-0AFC20145457}" type="sibTrans" cxnId="{8346741D-DB88-47B5-BE91-55FB19D54A0F}">
      <dgm:prSet/>
      <dgm:spPr/>
      <dgm:t>
        <a:bodyPr/>
        <a:lstStyle/>
        <a:p>
          <a:endParaRPr lang="en-US"/>
        </a:p>
      </dgm:t>
    </dgm:pt>
    <dgm:pt modelId="{CC34CB5C-1195-44DD-B858-E9E5A5146FA8}">
      <dgm:prSet/>
      <dgm:spPr/>
      <dgm:t>
        <a:bodyPr/>
        <a:lstStyle/>
        <a:p>
          <a:r>
            <a:rPr lang="en-GB"/>
            <a:t>Effectively reduces the error.</a:t>
          </a:r>
          <a:endParaRPr lang="en-US"/>
        </a:p>
      </dgm:t>
    </dgm:pt>
    <dgm:pt modelId="{D002A251-4168-403C-B8B0-92F3CD2752CD}" type="parTrans" cxnId="{5E6C777B-3EDB-4D4C-AD6F-4CC2CAA80C7D}">
      <dgm:prSet/>
      <dgm:spPr/>
      <dgm:t>
        <a:bodyPr/>
        <a:lstStyle/>
        <a:p>
          <a:endParaRPr lang="en-US"/>
        </a:p>
      </dgm:t>
    </dgm:pt>
    <dgm:pt modelId="{D03E3661-70A7-42C9-8DDB-7F19BD539A8F}" type="sibTrans" cxnId="{5E6C777B-3EDB-4D4C-AD6F-4CC2CAA80C7D}">
      <dgm:prSet/>
      <dgm:spPr/>
      <dgm:t>
        <a:bodyPr/>
        <a:lstStyle/>
        <a:p>
          <a:endParaRPr lang="en-US"/>
        </a:p>
      </dgm:t>
    </dgm:pt>
    <dgm:pt modelId="{E88A782E-FC89-4320-96AF-AA764FC29712}">
      <dgm:prSet/>
      <dgm:spPr/>
      <dgm:t>
        <a:bodyPr/>
        <a:lstStyle/>
        <a:p>
          <a:r>
            <a:rPr lang="en-GB" dirty="0"/>
            <a:t>Works best with well-generalized models.</a:t>
          </a:r>
          <a:endParaRPr lang="en-US" dirty="0"/>
        </a:p>
      </dgm:t>
    </dgm:pt>
    <dgm:pt modelId="{CDC3C0B9-69FB-4700-BF0F-45CFF6CDAD89}" type="parTrans" cxnId="{FC0F5C43-AD9D-4DF2-B8A2-25B18507E0A3}">
      <dgm:prSet/>
      <dgm:spPr/>
      <dgm:t>
        <a:bodyPr/>
        <a:lstStyle/>
        <a:p>
          <a:endParaRPr lang="en-US"/>
        </a:p>
      </dgm:t>
    </dgm:pt>
    <dgm:pt modelId="{22F7B6F9-7734-4367-A8CC-E115B981CF54}" type="sibTrans" cxnId="{FC0F5C43-AD9D-4DF2-B8A2-25B18507E0A3}">
      <dgm:prSet/>
      <dgm:spPr/>
      <dgm:t>
        <a:bodyPr/>
        <a:lstStyle/>
        <a:p>
          <a:endParaRPr lang="en-US"/>
        </a:p>
      </dgm:t>
    </dgm:pt>
    <dgm:pt modelId="{8A5590FB-A2F5-42C8-94C3-A643D70EE128}">
      <dgm:prSet/>
      <dgm:spPr/>
      <dgm:t>
        <a:bodyPr/>
        <a:lstStyle/>
        <a:p>
          <a:r>
            <a:rPr lang="en-US" dirty="0"/>
            <a:t>Exponential smoothing update is more efficient than sliding window update and yields fewer false alarms.</a:t>
          </a:r>
        </a:p>
      </dgm:t>
    </dgm:pt>
    <dgm:pt modelId="{D2E4E174-E805-483E-B79F-2C621A5F46D1}" type="parTrans" cxnId="{CC664901-8FF3-41D9-AC1E-EE48C9F3D8CC}">
      <dgm:prSet/>
      <dgm:spPr/>
      <dgm:t>
        <a:bodyPr/>
        <a:lstStyle/>
        <a:p>
          <a:endParaRPr lang="en-US"/>
        </a:p>
      </dgm:t>
    </dgm:pt>
    <dgm:pt modelId="{F0568818-ECEE-46B7-966C-C0C16DFA124C}" type="sibTrans" cxnId="{CC664901-8FF3-41D9-AC1E-EE48C9F3D8CC}">
      <dgm:prSet/>
      <dgm:spPr/>
      <dgm:t>
        <a:bodyPr/>
        <a:lstStyle/>
        <a:p>
          <a:endParaRPr lang="en-US"/>
        </a:p>
      </dgm:t>
    </dgm:pt>
    <dgm:pt modelId="{E89854DA-B523-4B71-B410-64298C4A0B95}">
      <dgm:prSet/>
      <dgm:spPr/>
      <dgm:t>
        <a:bodyPr/>
        <a:lstStyle/>
        <a:p>
          <a:r>
            <a:rPr lang="en-GB" dirty="0"/>
            <a:t>Gradually or abruptly forgetting past information may improve drift detection at a cost of increasing false alarms.</a:t>
          </a:r>
          <a:endParaRPr lang="en-US" dirty="0"/>
        </a:p>
      </dgm:t>
    </dgm:pt>
    <dgm:pt modelId="{CD3F1711-E3E3-43CA-A4F5-970D0880E570}" type="parTrans" cxnId="{6F090653-2395-43E3-8B9A-FD0A27E3ECA1}">
      <dgm:prSet/>
      <dgm:spPr/>
      <dgm:t>
        <a:bodyPr/>
        <a:lstStyle/>
        <a:p>
          <a:endParaRPr lang="en-GB"/>
        </a:p>
      </dgm:t>
    </dgm:pt>
    <dgm:pt modelId="{09CF4A75-6F58-4925-9191-B8A684F4ECF1}" type="sibTrans" cxnId="{6F090653-2395-43E3-8B9A-FD0A27E3ECA1}">
      <dgm:prSet/>
      <dgm:spPr/>
      <dgm:t>
        <a:bodyPr/>
        <a:lstStyle/>
        <a:p>
          <a:endParaRPr lang="en-GB"/>
        </a:p>
      </dgm:t>
    </dgm:pt>
    <dgm:pt modelId="{C6C8C449-34FE-47A1-9A73-5A8A0BF0E1CA}" type="pres">
      <dgm:prSet presAssocID="{5F3770C5-7929-47EE-BF6F-547AD9C01699}" presName="linear" presStyleCnt="0">
        <dgm:presLayoutVars>
          <dgm:animLvl val="lvl"/>
          <dgm:resizeHandles val="exact"/>
        </dgm:presLayoutVars>
      </dgm:prSet>
      <dgm:spPr/>
    </dgm:pt>
    <dgm:pt modelId="{929C277E-0A2A-4657-86C2-1D53E2CA1B68}" type="pres">
      <dgm:prSet presAssocID="{73C2D8A3-A910-4A27-89D0-BD3073A314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CCD054-A177-469A-9EDD-1BC9D498CD18}" type="pres">
      <dgm:prSet presAssocID="{4AF928A5-B175-4333-9CA1-006D97911997}" presName="spacer" presStyleCnt="0"/>
      <dgm:spPr/>
    </dgm:pt>
    <dgm:pt modelId="{7C78C91B-CC8F-4684-8C12-5505642DC08A}" type="pres">
      <dgm:prSet presAssocID="{16461085-F8AA-4B5F-9736-74D914AC43A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786D6EC-7157-4DEB-8433-64D65F21D2B1}" type="pres">
      <dgm:prSet presAssocID="{56DAB90B-9D2D-4806-997E-0AFC20145457}" presName="spacer" presStyleCnt="0"/>
      <dgm:spPr/>
    </dgm:pt>
    <dgm:pt modelId="{FE689E18-0A87-41D9-A352-86604CFB9074}" type="pres">
      <dgm:prSet presAssocID="{CC34CB5C-1195-44DD-B858-E9E5A5146FA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2322B87-299A-4A58-823E-707C754E65E0}" type="pres">
      <dgm:prSet presAssocID="{D03E3661-70A7-42C9-8DDB-7F19BD539A8F}" presName="spacer" presStyleCnt="0"/>
      <dgm:spPr/>
    </dgm:pt>
    <dgm:pt modelId="{2F740C15-F6D3-49C8-9F0A-1EE397B4AE2D}" type="pres">
      <dgm:prSet presAssocID="{E88A782E-FC89-4320-96AF-AA764FC297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62D83F-87D3-4451-A7C8-ACBCAF17323D}" type="pres">
      <dgm:prSet presAssocID="{22F7B6F9-7734-4367-A8CC-E115B981CF54}" presName="spacer" presStyleCnt="0"/>
      <dgm:spPr/>
    </dgm:pt>
    <dgm:pt modelId="{B82B38F2-19E2-40BB-8E4D-758173642E5C}" type="pres">
      <dgm:prSet presAssocID="{8A5590FB-A2F5-42C8-94C3-A643D70EE12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76C60FD-7B9E-4712-B271-74161676F0CF}" type="pres">
      <dgm:prSet presAssocID="{F0568818-ECEE-46B7-966C-C0C16DFA124C}" presName="spacer" presStyleCnt="0"/>
      <dgm:spPr/>
    </dgm:pt>
    <dgm:pt modelId="{D2C5B64D-C6D7-4C50-BA72-EA0440B9DD3F}" type="pres">
      <dgm:prSet presAssocID="{E89854DA-B523-4B71-B410-64298C4A0B95}" presName="parentText" presStyleLbl="node1" presStyleIdx="5" presStyleCnt="6" custLinFactNeighborX="-28598" custLinFactNeighborY="-3525">
        <dgm:presLayoutVars>
          <dgm:chMax val="0"/>
          <dgm:bulletEnabled val="1"/>
        </dgm:presLayoutVars>
      </dgm:prSet>
      <dgm:spPr/>
    </dgm:pt>
  </dgm:ptLst>
  <dgm:cxnLst>
    <dgm:cxn modelId="{CC664901-8FF3-41D9-AC1E-EE48C9F3D8CC}" srcId="{5F3770C5-7929-47EE-BF6F-547AD9C01699}" destId="{8A5590FB-A2F5-42C8-94C3-A643D70EE128}" srcOrd="4" destOrd="0" parTransId="{D2E4E174-E805-483E-B79F-2C621A5F46D1}" sibTransId="{F0568818-ECEE-46B7-966C-C0C16DFA124C}"/>
    <dgm:cxn modelId="{FEE1DF05-03EE-48D2-AC9B-AD0BAF9F05B5}" type="presOf" srcId="{E88A782E-FC89-4320-96AF-AA764FC29712}" destId="{2F740C15-F6D3-49C8-9F0A-1EE397B4AE2D}" srcOrd="0" destOrd="0" presId="urn:microsoft.com/office/officeart/2005/8/layout/vList2"/>
    <dgm:cxn modelId="{8346741D-DB88-47B5-BE91-55FB19D54A0F}" srcId="{5F3770C5-7929-47EE-BF6F-547AD9C01699}" destId="{16461085-F8AA-4B5F-9736-74D914AC43AD}" srcOrd="1" destOrd="0" parTransId="{5F9F68E3-3E45-4A58-830C-2850610CB61E}" sibTransId="{56DAB90B-9D2D-4806-997E-0AFC20145457}"/>
    <dgm:cxn modelId="{FC23DE28-5BB0-4168-80D7-0E01DC6D900B}" type="presOf" srcId="{16461085-F8AA-4B5F-9736-74D914AC43AD}" destId="{7C78C91B-CC8F-4684-8C12-5505642DC08A}" srcOrd="0" destOrd="0" presId="urn:microsoft.com/office/officeart/2005/8/layout/vList2"/>
    <dgm:cxn modelId="{7F6F7A38-9C25-4027-AE6F-A021BC440F9B}" srcId="{5F3770C5-7929-47EE-BF6F-547AD9C01699}" destId="{73C2D8A3-A910-4A27-89D0-BD3073A31420}" srcOrd="0" destOrd="0" parTransId="{DEFA9FAB-FA37-450E-A019-8D2D8C12B6E1}" sibTransId="{4AF928A5-B175-4333-9CA1-006D97911997}"/>
    <dgm:cxn modelId="{FC0F5C43-AD9D-4DF2-B8A2-25B18507E0A3}" srcId="{5F3770C5-7929-47EE-BF6F-547AD9C01699}" destId="{E88A782E-FC89-4320-96AF-AA764FC29712}" srcOrd="3" destOrd="0" parTransId="{CDC3C0B9-69FB-4700-BF0F-45CFF6CDAD89}" sibTransId="{22F7B6F9-7734-4367-A8CC-E115B981CF54}"/>
    <dgm:cxn modelId="{6F090653-2395-43E3-8B9A-FD0A27E3ECA1}" srcId="{5F3770C5-7929-47EE-BF6F-547AD9C01699}" destId="{E89854DA-B523-4B71-B410-64298C4A0B95}" srcOrd="5" destOrd="0" parTransId="{CD3F1711-E3E3-43CA-A4F5-970D0880E570}" sibTransId="{09CF4A75-6F58-4925-9191-B8A684F4ECF1}"/>
    <dgm:cxn modelId="{5E6C777B-3EDB-4D4C-AD6F-4CC2CAA80C7D}" srcId="{5F3770C5-7929-47EE-BF6F-547AD9C01699}" destId="{CC34CB5C-1195-44DD-B858-E9E5A5146FA8}" srcOrd="2" destOrd="0" parTransId="{D002A251-4168-403C-B8B0-92F3CD2752CD}" sibTransId="{D03E3661-70A7-42C9-8DDB-7F19BD539A8F}"/>
    <dgm:cxn modelId="{FA617A91-FBB1-4750-BD5C-FCB11E22F763}" type="presOf" srcId="{5F3770C5-7929-47EE-BF6F-547AD9C01699}" destId="{C6C8C449-34FE-47A1-9A73-5A8A0BF0E1CA}" srcOrd="0" destOrd="0" presId="urn:microsoft.com/office/officeart/2005/8/layout/vList2"/>
    <dgm:cxn modelId="{59ECA6B5-421B-46B3-AD8D-FBA66C19BF55}" type="presOf" srcId="{CC34CB5C-1195-44DD-B858-E9E5A5146FA8}" destId="{FE689E18-0A87-41D9-A352-86604CFB9074}" srcOrd="0" destOrd="0" presId="urn:microsoft.com/office/officeart/2005/8/layout/vList2"/>
    <dgm:cxn modelId="{35E0ABD0-29E3-4C35-9E16-3940C9EB4DE5}" type="presOf" srcId="{73C2D8A3-A910-4A27-89D0-BD3073A31420}" destId="{929C277E-0A2A-4657-86C2-1D53E2CA1B68}" srcOrd="0" destOrd="0" presId="urn:microsoft.com/office/officeart/2005/8/layout/vList2"/>
    <dgm:cxn modelId="{4B4900F6-B3E8-4C16-9E2C-183315CE4A64}" type="presOf" srcId="{E89854DA-B523-4B71-B410-64298C4A0B95}" destId="{D2C5B64D-C6D7-4C50-BA72-EA0440B9DD3F}" srcOrd="0" destOrd="0" presId="urn:microsoft.com/office/officeart/2005/8/layout/vList2"/>
    <dgm:cxn modelId="{EBAFA6FD-B673-4C5B-8955-0AB6B42DC1B9}" type="presOf" srcId="{8A5590FB-A2F5-42C8-94C3-A643D70EE128}" destId="{B82B38F2-19E2-40BB-8E4D-758173642E5C}" srcOrd="0" destOrd="0" presId="urn:microsoft.com/office/officeart/2005/8/layout/vList2"/>
    <dgm:cxn modelId="{BA761017-429A-4A1F-9877-289C42B52C42}" type="presParOf" srcId="{C6C8C449-34FE-47A1-9A73-5A8A0BF0E1CA}" destId="{929C277E-0A2A-4657-86C2-1D53E2CA1B68}" srcOrd="0" destOrd="0" presId="urn:microsoft.com/office/officeart/2005/8/layout/vList2"/>
    <dgm:cxn modelId="{9812CF55-7820-43E8-ABF0-87DA4D9F5541}" type="presParOf" srcId="{C6C8C449-34FE-47A1-9A73-5A8A0BF0E1CA}" destId="{CECCD054-A177-469A-9EDD-1BC9D498CD18}" srcOrd="1" destOrd="0" presId="urn:microsoft.com/office/officeart/2005/8/layout/vList2"/>
    <dgm:cxn modelId="{F0C88418-F43C-4EDA-B756-99C0CA0C5AC2}" type="presParOf" srcId="{C6C8C449-34FE-47A1-9A73-5A8A0BF0E1CA}" destId="{7C78C91B-CC8F-4684-8C12-5505642DC08A}" srcOrd="2" destOrd="0" presId="urn:microsoft.com/office/officeart/2005/8/layout/vList2"/>
    <dgm:cxn modelId="{39A9411B-126A-4779-9F06-98E163CA6880}" type="presParOf" srcId="{C6C8C449-34FE-47A1-9A73-5A8A0BF0E1CA}" destId="{D786D6EC-7157-4DEB-8433-64D65F21D2B1}" srcOrd="3" destOrd="0" presId="urn:microsoft.com/office/officeart/2005/8/layout/vList2"/>
    <dgm:cxn modelId="{E06A4FE5-FA02-4318-95F1-95C0345A3953}" type="presParOf" srcId="{C6C8C449-34FE-47A1-9A73-5A8A0BF0E1CA}" destId="{FE689E18-0A87-41D9-A352-86604CFB9074}" srcOrd="4" destOrd="0" presId="urn:microsoft.com/office/officeart/2005/8/layout/vList2"/>
    <dgm:cxn modelId="{233DD4A0-0CB9-4FAC-8D11-35D17B9EFEAE}" type="presParOf" srcId="{C6C8C449-34FE-47A1-9A73-5A8A0BF0E1CA}" destId="{32322B87-299A-4A58-823E-707C754E65E0}" srcOrd="5" destOrd="0" presId="urn:microsoft.com/office/officeart/2005/8/layout/vList2"/>
    <dgm:cxn modelId="{541B9ECD-4EE7-41C6-9B34-6F8CB7E941F6}" type="presParOf" srcId="{C6C8C449-34FE-47A1-9A73-5A8A0BF0E1CA}" destId="{2F740C15-F6D3-49C8-9F0A-1EE397B4AE2D}" srcOrd="6" destOrd="0" presId="urn:microsoft.com/office/officeart/2005/8/layout/vList2"/>
    <dgm:cxn modelId="{A06C5E8F-F63A-4A2F-AD40-6B85171BE4CA}" type="presParOf" srcId="{C6C8C449-34FE-47A1-9A73-5A8A0BF0E1CA}" destId="{7262D83F-87D3-4451-A7C8-ACBCAF17323D}" srcOrd="7" destOrd="0" presId="urn:microsoft.com/office/officeart/2005/8/layout/vList2"/>
    <dgm:cxn modelId="{02DCA60A-9900-425A-987A-22342B22338B}" type="presParOf" srcId="{C6C8C449-34FE-47A1-9A73-5A8A0BF0E1CA}" destId="{B82B38F2-19E2-40BB-8E4D-758173642E5C}" srcOrd="8" destOrd="0" presId="urn:microsoft.com/office/officeart/2005/8/layout/vList2"/>
    <dgm:cxn modelId="{8B48042A-48CE-4BD5-8393-E978CBF4B873}" type="presParOf" srcId="{C6C8C449-34FE-47A1-9A73-5A8A0BF0E1CA}" destId="{776C60FD-7B9E-4712-B271-74161676F0CF}" srcOrd="9" destOrd="0" presId="urn:microsoft.com/office/officeart/2005/8/layout/vList2"/>
    <dgm:cxn modelId="{DA827A20-2324-4714-9BBA-6CCC8B7B5A2E}" type="presParOf" srcId="{C6C8C449-34FE-47A1-9A73-5A8A0BF0E1CA}" destId="{D2C5B64D-C6D7-4C50-BA72-EA0440B9DD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C277E-0A2A-4657-86C2-1D53E2CA1B68}">
      <dsp:nvSpPr>
        <dsp:cNvPr id="0" name=""/>
        <dsp:cNvSpPr/>
      </dsp:nvSpPr>
      <dsp:spPr>
        <a:xfrm>
          <a:off x="0" y="34848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Effectively detects concept drifts with statistical properties.</a:t>
          </a:r>
          <a:endParaRPr lang="en-US" sz="1700" kern="1200"/>
        </a:p>
      </dsp:txBody>
      <dsp:txXfrm>
        <a:off x="30175" y="65023"/>
        <a:ext cx="9659721" cy="557793"/>
      </dsp:txXfrm>
    </dsp:sp>
    <dsp:sp modelId="{7C78C91B-CC8F-4684-8C12-5505642DC08A}">
      <dsp:nvSpPr>
        <dsp:cNvPr id="0" name=""/>
        <dsp:cNvSpPr/>
      </dsp:nvSpPr>
      <dsp:spPr>
        <a:xfrm>
          <a:off x="0" y="701952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online learning.</a:t>
          </a:r>
          <a:endParaRPr lang="en-US" sz="1700" kern="1200"/>
        </a:p>
      </dsp:txBody>
      <dsp:txXfrm>
        <a:off x="30175" y="732127"/>
        <a:ext cx="9659721" cy="557793"/>
      </dsp:txXfrm>
    </dsp:sp>
    <dsp:sp modelId="{FE689E18-0A87-41D9-A352-86604CFB9074}">
      <dsp:nvSpPr>
        <dsp:cNvPr id="0" name=""/>
        <dsp:cNvSpPr/>
      </dsp:nvSpPr>
      <dsp:spPr>
        <a:xfrm>
          <a:off x="0" y="1369056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Effectively reduces the error.</a:t>
          </a:r>
          <a:endParaRPr lang="en-US" sz="1700" kern="1200"/>
        </a:p>
      </dsp:txBody>
      <dsp:txXfrm>
        <a:off x="30175" y="1399231"/>
        <a:ext cx="9659721" cy="557793"/>
      </dsp:txXfrm>
    </dsp:sp>
    <dsp:sp modelId="{2F740C15-F6D3-49C8-9F0A-1EE397B4AE2D}">
      <dsp:nvSpPr>
        <dsp:cNvPr id="0" name=""/>
        <dsp:cNvSpPr/>
      </dsp:nvSpPr>
      <dsp:spPr>
        <a:xfrm>
          <a:off x="0" y="2036160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Works best with well-generalized models.</a:t>
          </a:r>
          <a:endParaRPr lang="en-US" sz="1700" kern="1200" dirty="0"/>
        </a:p>
      </dsp:txBody>
      <dsp:txXfrm>
        <a:off x="30175" y="2066335"/>
        <a:ext cx="9659721" cy="557793"/>
      </dsp:txXfrm>
    </dsp:sp>
    <dsp:sp modelId="{B82B38F2-19E2-40BB-8E4D-758173642E5C}">
      <dsp:nvSpPr>
        <dsp:cNvPr id="0" name=""/>
        <dsp:cNvSpPr/>
      </dsp:nvSpPr>
      <dsp:spPr>
        <a:xfrm>
          <a:off x="0" y="2703263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Exponential smoothing update is more efficient than sliding window update and yields fewer false alarms.</a:t>
          </a:r>
        </a:p>
      </dsp:txBody>
      <dsp:txXfrm>
        <a:off x="30175" y="2733438"/>
        <a:ext cx="9659721" cy="557793"/>
      </dsp:txXfrm>
    </dsp:sp>
    <dsp:sp modelId="{D2C5B64D-C6D7-4C50-BA72-EA0440B9DD3F}">
      <dsp:nvSpPr>
        <dsp:cNvPr id="0" name=""/>
        <dsp:cNvSpPr/>
      </dsp:nvSpPr>
      <dsp:spPr>
        <a:xfrm>
          <a:off x="0" y="3368641"/>
          <a:ext cx="9720071" cy="6181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Gradually or abruptly forgetting past information may improve drift detection at a cost of increasing false alarms.</a:t>
          </a:r>
          <a:endParaRPr lang="en-US" sz="1700" kern="1200" dirty="0"/>
        </a:p>
      </dsp:txBody>
      <dsp:txXfrm>
        <a:off x="30175" y="3398816"/>
        <a:ext cx="9659721" cy="557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B894-BA05-4132-B1ED-0A4641E46206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2BF42-F545-42C2-BD34-B46E2D4E8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2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7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5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5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2EA8367-D27A-4CE4-996D-A14CDCBADE41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D3DC89F-3B98-42F4-932C-A4AFF1CD778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mo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01B6-BCB0-4A10-A8F3-59859ACB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53" y="1607337"/>
            <a:ext cx="9765891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Statistical Process Control (SPC) Algorithm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058B-CA36-367D-9845-5FB84F74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4764025"/>
            <a:ext cx="4876799" cy="196596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Data Stream Mining</a:t>
            </a:r>
          </a:p>
          <a:p>
            <a:pPr algn="ctr"/>
            <a:endParaRPr lang="en-GB" sz="3600" dirty="0"/>
          </a:p>
          <a:p>
            <a:pPr algn="ctr"/>
            <a:r>
              <a:rPr lang="en-GB" sz="1800" dirty="0"/>
              <a:t>Ana Catarina Gomes - up201804545</a:t>
            </a:r>
          </a:p>
          <a:p>
            <a:pPr algn="ctr"/>
            <a:r>
              <a:rPr lang="en-GB" sz="1800" dirty="0"/>
              <a:t>Miguel Silva - up201403909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725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868" y="685990"/>
            <a:ext cx="9720263" cy="1023938"/>
          </a:xfrm>
        </p:spPr>
        <p:txBody>
          <a:bodyPr/>
          <a:lstStyle/>
          <a:p>
            <a:r>
              <a:rPr lang="en-GB" dirty="0"/>
              <a:t>Fifth drift detected significantly later</a:t>
            </a:r>
          </a:p>
          <a:p>
            <a:r>
              <a:rPr lang="en-GB" dirty="0"/>
              <a:t>Standardization might minimize the effect of different concepts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F01F4C6-DB40-B6C8-B43E-001F2C57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44" y="1682496"/>
            <a:ext cx="994371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Logistic regression (SGD Classifier)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6E68B9-8775-3EA6-6B29-FF35E6D1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1" y="1964205"/>
            <a:ext cx="9000000" cy="21838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2D1DF8-BD14-6A93-F606-D7A31139B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899"/>
          <a:stretch/>
        </p:blipFill>
        <p:spPr>
          <a:xfrm>
            <a:off x="443484" y="4540481"/>
            <a:ext cx="9000000" cy="21140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7112" y="2926080"/>
            <a:ext cx="3185160" cy="18105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False alarms increased</a:t>
            </a:r>
          </a:p>
          <a:p>
            <a:r>
              <a:rPr lang="en-GB" dirty="0"/>
              <a:t>Instability from 45000 to 62000 examples – balanced classification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09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– </a:t>
            </a:r>
            <a:r>
              <a:rPr lang="en-GB" dirty="0" err="1"/>
              <a:t>mlp</a:t>
            </a:r>
            <a:r>
              <a:rPr lang="en-GB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6855"/>
            <a:ext cx="9720071" cy="1252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MLP with no hidden layers – linear boundary</a:t>
            </a:r>
          </a:p>
          <a:p>
            <a:r>
              <a:rPr lang="en-GB" dirty="0"/>
              <a:t>Non effective error reduction nor drift detection</a:t>
            </a:r>
          </a:p>
          <a:p>
            <a:r>
              <a:rPr lang="en-GB" dirty="0"/>
              <a:t>Flexible model adapts itself to training data faster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D6D4FA-674C-FDA8-81B7-9F78EDF6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63" y="3584449"/>
            <a:ext cx="9000000" cy="2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exponentially smoothing the error</a:t>
            </a:r>
            <a:br>
              <a:rPr lang="en-GB" sz="54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</p:spPr>
            <p:txBody>
              <a:bodyPr/>
              <a:lstStyle/>
              <a:p>
                <a:r>
                  <a:rPr lang="en-GB" u="sng" dirty="0"/>
                  <a:t>Goal:</a:t>
                </a:r>
                <a:r>
                  <a:rPr lang="en-GB" b="1" dirty="0"/>
                  <a:t> </a:t>
                </a:r>
                <a:r>
                  <a:rPr lang="en-GB" dirty="0"/>
                  <a:t>reduce influence of past information to estimate current error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Drift detection quality depends on parameter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Decreasing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increases the speed of forgetting past information</a:t>
                </a:r>
              </a:p>
              <a:p>
                <a:r>
                  <a:rPr lang="en-GB" dirty="0"/>
                  <a:t>Parameter must be chosen with care – small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may exacerbate small increases of error (increasing false alarms).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B748F14-0856-24B8-0D43-93946497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964" y="2084832"/>
                <a:ext cx="9720071" cy="4023360"/>
              </a:xfrm>
              <a:blipFill>
                <a:blip r:embed="rId2"/>
                <a:stretch>
                  <a:fillRect l="-376" t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/>
              <p:nvPr/>
            </p:nvSpPr>
            <p:spPr>
              <a:xfrm>
                <a:off x="3840480" y="2688336"/>
                <a:ext cx="4928616" cy="6796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70D4ACC-5004-76C8-05F1-6A5585C1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2688336"/>
                <a:ext cx="4928616" cy="679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7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21BCE5-7330-981E-283F-FF1C16EC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9" y="2807209"/>
            <a:ext cx="9000000" cy="2245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5964" y="1097280"/>
                <a:ext cx="9720071" cy="1243584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0.925≤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≤0.99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PT" b="0" dirty="0"/>
              </a:p>
              <a:p>
                <a:pPr marL="173736" lvl="1" indent="0">
                  <a:buNone/>
                </a:pPr>
                <a:r>
                  <a:rPr lang="en-GB" sz="2200" dirty="0"/>
                  <a:t>Effective error reduction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Effective concept drift detection </a:t>
                </a:r>
              </a:p>
            </p:txBody>
          </p:sp>
        </mc:Choice>
        <mc:Fallback xmlns="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64" y="1097280"/>
                <a:ext cx="9720071" cy="1243584"/>
              </a:xfrm>
              <a:prstGeom prst="rect">
                <a:avLst/>
              </a:prstGeom>
              <a:blipFill>
                <a:blip r:embed="rId3"/>
                <a:stretch>
                  <a:fillRect l="-816" t="-5882" b="-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4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5884" y="365760"/>
                <a:ext cx="9720071" cy="1645920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 0.925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PT" b="0" dirty="0"/>
              </a:p>
              <a:p>
                <a:pPr marL="173736" lvl="1" indent="0">
                  <a:buNone/>
                </a:pPr>
                <a:r>
                  <a:rPr lang="en-GB" sz="2200" dirty="0"/>
                  <a:t>Effective error reduction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Effective and faster concept drift detection</a:t>
                </a:r>
              </a:p>
              <a:p>
                <a:pPr marL="173736" lvl="1" indent="0">
                  <a:buNone/>
                </a:pPr>
                <a:r>
                  <a:rPr lang="en-GB" sz="2200" dirty="0"/>
                  <a:t>One false alarm around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76700</m:t>
                        </m:r>
                      </m:e>
                      <m:sup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200" dirty="0"/>
                  <a:t> sample </a:t>
                </a:r>
              </a:p>
            </p:txBody>
          </p:sp>
        </mc:Choice>
        <mc:Fallback xmlns="">
          <p:sp>
            <p:nvSpPr>
              <p:cNvPr id="8" name="Marcador de Posição de Conteúdo 2">
                <a:extLst>
                  <a:ext uri="{FF2B5EF4-FFF2-40B4-BE49-F238E27FC236}">
                    <a16:creationId xmlns:a16="http://schemas.microsoft.com/office/drawing/2014/main" id="{ADAF5400-2B65-3CD5-FEFC-B6EB69FB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4" y="365760"/>
                <a:ext cx="9720071" cy="1645920"/>
              </a:xfrm>
              <a:prstGeom prst="rect">
                <a:avLst/>
              </a:prstGeom>
              <a:blipFill>
                <a:blip r:embed="rId2"/>
                <a:stretch>
                  <a:fillRect l="-816" t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A9A31723-DB01-3AA1-21D6-ABFC5874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" y="1949660"/>
            <a:ext cx="9720000" cy="23307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8551D6-8E93-E155-2105-4096AC303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288" y="4273218"/>
            <a:ext cx="8388000" cy="23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FB47-B6CE-3152-97E4-B8EDEBC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069848"/>
            <a:ext cx="10021824" cy="1014984"/>
          </a:xfrm>
        </p:spPr>
        <p:txBody>
          <a:bodyPr>
            <a:normAutofit fontScale="90000"/>
          </a:bodyPr>
          <a:lstStyle/>
          <a:p>
            <a:r>
              <a:rPr lang="en-GB" sz="5300" dirty="0"/>
              <a:t>Effect of USING A SLIDING WINDOW</a:t>
            </a:r>
            <a:br>
              <a:rPr lang="en-GB" sz="5400" dirty="0"/>
            </a:b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748F14-0856-24B8-0D43-93946497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929384"/>
            <a:ext cx="9720071" cy="4773168"/>
          </a:xfrm>
        </p:spPr>
        <p:txBody>
          <a:bodyPr>
            <a:normAutofit lnSpcReduction="10000"/>
          </a:bodyPr>
          <a:lstStyle/>
          <a:p>
            <a:r>
              <a:rPr lang="en-GB" u="sng" dirty="0"/>
              <a:t>Goal:</a:t>
            </a:r>
            <a:r>
              <a:rPr lang="en-GB" b="1" dirty="0"/>
              <a:t> </a:t>
            </a:r>
            <a:r>
              <a:rPr lang="en-GB" dirty="0"/>
              <a:t>eliminate past information from the process to estimate current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Drift detection quality depends on the window size parameter</a:t>
            </a:r>
          </a:p>
          <a:p>
            <a:r>
              <a:rPr lang="en-GB" dirty="0"/>
              <a:t>Decreasing the window size increases the amount of eliminated information</a:t>
            </a:r>
          </a:p>
          <a:p>
            <a:r>
              <a:rPr lang="en-GB" dirty="0"/>
              <a:t>Parameter must be chosen with care – small window size may exacerbate small increases of error (increasing false alarms).</a:t>
            </a:r>
          </a:p>
          <a:p>
            <a:r>
              <a:rPr lang="en-GB" dirty="0"/>
              <a:t>Processing speed: window management may introduce computational overhead</a:t>
            </a:r>
          </a:p>
        </p:txBody>
      </p:sp>
      <p:pic>
        <p:nvPicPr>
          <p:cNvPr id="1026" name="Picture 2" descr="Sliding window learning approach. | Download Scientific Diagram">
            <a:extLst>
              <a:ext uri="{FF2B5EF4-FFF2-40B4-BE49-F238E27FC236}">
                <a16:creationId xmlns:a16="http://schemas.microsoft.com/office/drawing/2014/main" id="{B7CE35D7-8F5E-F768-0341-05C6A1415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r="13072" b="3177"/>
          <a:stretch/>
        </p:blipFill>
        <p:spPr bwMode="auto">
          <a:xfrm>
            <a:off x="5070188" y="2496312"/>
            <a:ext cx="1815244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5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C708-79F8-A060-CD7D-5821AC57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 Size = 7500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87AD36-4C51-FA4D-876D-CAF42F90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52067"/>
            <a:ext cx="9000000" cy="43207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ACF6D33-FEDF-1A31-7BA4-ADBE5302AD00}"/>
              </a:ext>
            </a:extLst>
          </p:cNvPr>
          <p:cNvSpPr txBox="1"/>
          <p:nvPr/>
        </p:nvSpPr>
        <p:spPr>
          <a:xfrm>
            <a:off x="9414492" y="2928009"/>
            <a:ext cx="24635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False alarms increased Lower time between real and detected drifts</a:t>
            </a:r>
          </a:p>
        </p:txBody>
      </p:sp>
    </p:spTree>
    <p:extLst>
      <p:ext uri="{BB962C8B-B14F-4D97-AF65-F5344CB8AC3E}">
        <p14:creationId xmlns:p14="http://schemas.microsoft.com/office/powerpoint/2010/main" val="90683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on hidden variables</a:t>
            </a:r>
          </a:p>
        </p:txBody>
      </p:sp>
      <p:pic>
        <p:nvPicPr>
          <p:cNvPr id="5" name="Imagem 4" descr="Uma imagem com texto, captura de ecrã, padrão, Retângulo">
            <a:extLst>
              <a:ext uri="{FF2B5EF4-FFF2-40B4-BE49-F238E27FC236}">
                <a16:creationId xmlns:a16="http://schemas.microsoft.com/office/drawing/2014/main" id="{2411976F-4AD2-F228-D30C-363EE7E5A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0" y="1880568"/>
            <a:ext cx="7425000" cy="495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BDCA0E-60CB-C76E-5BA0-C9ED5643E2C1}"/>
              </a:ext>
            </a:extLst>
          </p:cNvPr>
          <p:cNvSpPr txBox="1"/>
          <p:nvPr/>
        </p:nvSpPr>
        <p:spPr>
          <a:xfrm>
            <a:off x="8774412" y="5144946"/>
            <a:ext cx="271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Relevant feature 2 is a hidden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7161D2-5F78-3DE7-9911-CF559F3BB96F}"/>
                  </a:ext>
                </a:extLst>
              </p:cNvPr>
              <p:cNvSpPr txBox="1"/>
              <p:nvPr/>
            </p:nvSpPr>
            <p:spPr>
              <a:xfrm>
                <a:off x="8494776" y="3059668"/>
                <a:ext cx="327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∗0.5=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7161D2-5F78-3DE7-9911-CF559F3B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776" y="3059668"/>
                <a:ext cx="32735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7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</a:t>
            </a:r>
            <a:r>
              <a:rPr lang="en-GB" dirty="0" err="1"/>
              <a:t>spc</a:t>
            </a: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3F43CF-4DD2-B89E-2944-D25FC692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" y="1894229"/>
            <a:ext cx="9000000" cy="43959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268188" y="3418417"/>
            <a:ext cx="251842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Ineffective drift detection</a:t>
            </a:r>
          </a:p>
        </p:txBody>
      </p:sp>
    </p:spTree>
    <p:extLst>
      <p:ext uri="{BB962C8B-B14F-4D97-AF65-F5344CB8AC3E}">
        <p14:creationId xmlns:p14="http://schemas.microsoft.com/office/powerpoint/2010/main" val="65338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400" dirty="0"/>
              <a:t>SPC Overview</a:t>
            </a:r>
          </a:p>
          <a:p>
            <a:pPr lvl="1"/>
            <a:r>
              <a:rPr lang="en-GB" sz="2400" dirty="0"/>
              <a:t>Data</a:t>
            </a:r>
          </a:p>
          <a:p>
            <a:pPr lvl="1"/>
            <a:r>
              <a:rPr lang="en-GB" sz="2400" dirty="0"/>
              <a:t>Implementation and Demo</a:t>
            </a:r>
          </a:p>
          <a:p>
            <a:pPr lvl="1"/>
            <a:r>
              <a:rPr lang="en-GB" sz="2400" dirty="0"/>
              <a:t>Findings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20512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smoothing </a:t>
            </a:r>
            <a:r>
              <a:rPr lang="en-GB" dirty="0" err="1"/>
              <a:t>spc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01D4DB-2D94-F5EB-794D-2C82EC66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2008787"/>
            <a:ext cx="9000000" cy="44485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121884" y="3419856"/>
            <a:ext cx="25184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Improved drift detection</a:t>
            </a:r>
          </a:p>
          <a:p>
            <a:r>
              <a:rPr lang="en-GB" dirty="0"/>
              <a:t>Increased false alarms</a:t>
            </a:r>
          </a:p>
        </p:txBody>
      </p:sp>
    </p:spTree>
    <p:extLst>
      <p:ext uri="{BB962C8B-B14F-4D97-AF65-F5344CB8AC3E}">
        <p14:creationId xmlns:p14="http://schemas.microsoft.com/office/powerpoint/2010/main" val="47247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 window </a:t>
            </a:r>
            <a:r>
              <a:rPr lang="en-GB" dirty="0" err="1"/>
              <a:t>spc</a:t>
            </a:r>
            <a:r>
              <a:rPr lang="en-GB" dirty="0"/>
              <a:t> – size 7500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60BAE-70C2-6049-F8BD-BE6EF6D2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894495"/>
            <a:ext cx="9000000" cy="4478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27C4BAB-F781-92B8-8FDD-01429E134D69}"/>
              </a:ext>
            </a:extLst>
          </p:cNvPr>
          <p:cNvSpPr txBox="1"/>
          <p:nvPr/>
        </p:nvSpPr>
        <p:spPr>
          <a:xfrm>
            <a:off x="9132044" y="3255478"/>
            <a:ext cx="25184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Effective error reduction</a:t>
            </a:r>
          </a:p>
          <a:p>
            <a:r>
              <a:rPr lang="en-GB" dirty="0"/>
              <a:t>Improved drift detection</a:t>
            </a:r>
          </a:p>
          <a:p>
            <a:r>
              <a:rPr lang="en-GB" dirty="0"/>
              <a:t>Increased false alarms</a:t>
            </a:r>
          </a:p>
        </p:txBody>
      </p:sp>
    </p:spTree>
    <p:extLst>
      <p:ext uri="{BB962C8B-B14F-4D97-AF65-F5344CB8AC3E}">
        <p14:creationId xmlns:p14="http://schemas.microsoft.com/office/powerpoint/2010/main" val="89224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0FB2-5E82-D533-D9FD-3D9C401F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GB" dirty="0"/>
          </a:p>
        </p:txBody>
      </p:sp>
      <p:graphicFrame>
        <p:nvGraphicFramePr>
          <p:cNvPr id="69" name="Marcador de Posição de Conteúdo 2">
            <a:extLst>
              <a:ext uri="{FF2B5EF4-FFF2-40B4-BE49-F238E27FC236}">
                <a16:creationId xmlns:a16="http://schemas.microsoft.com/office/drawing/2014/main" id="{F0E96A47-6CDB-4B41-C2AB-9540CDA7E3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29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</p:spPr>
            <p:txBody>
              <a:bodyPr>
                <a:noAutofit/>
              </a:bodyPr>
              <a:lstStyle/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Suppose a decision model which classifies each example in a sequence</a:t>
                </a:r>
              </a:p>
              <a:p>
                <a:pPr lvl="2"/>
                <a:r>
                  <a:rPr lang="en-GB" sz="2000" dirty="0"/>
                  <a:t>0-1 loss function, predictions are either True or False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The Binomial distribution gives the general form of the probability of observing a False: </a:t>
                </a:r>
                <a:endParaRPr lang="pt-PT" sz="2400" i="1" dirty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:r>
                  <a:rPr lang="pt-PT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pt-PT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P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P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sz="2400" dirty="0"/>
                  <a:t> , (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 is the number of trials,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/>
                  <a:t> is the standard deviation)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  <a:blipFill>
                <a:blip r:embed="rId2"/>
                <a:stretch>
                  <a:fillRect r="-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DC38D4-F7A1-2BC7-AB22-DCDBC31BFC7A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ED0B-6E51-23BF-FE57-28A3212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BC58-BB8C-4170-8CCF-9B5238C6B95B}" type="datetime1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AEF84-9972-3A54-D41E-99E67001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3E9C1-6405-0A86-294D-C7E452B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The algorithm maintains two registers (minimum error rate considering the variance of the estimator):</a:t>
                </a:r>
              </a:p>
              <a:p>
                <a:pPr marL="0" indent="0">
                  <a:buNone/>
                </a:pPr>
                <a:r>
                  <a:rPr lang="en-GB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. 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At example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, the error of the learning algorithm will be:</a:t>
                </a:r>
              </a:p>
              <a:p>
                <a:pPr marL="0" indent="0">
                  <a:buNone/>
                </a:pPr>
                <a:r>
                  <a:rPr lang="en-GB" sz="2400" dirty="0"/>
                  <a:t>- In-control,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Out-control, if</a:t>
                </a:r>
                <a:r>
                  <a:rPr lang="pt-PT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Warning Level,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3" b="-5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F4CDE42-1560-2BD8-BA26-5EBAB33B0751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4FDB-7886-6C57-5C13-978561D7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A30-6496-49B5-AD89-B924D74DD7EF}" type="datetime1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EF7B-8BD8-9447-51B2-9627A965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7185-EDF9-6E03-DC41-7630777A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8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SPC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- In-control: The current model is updated. Incorporate the example in the decision model</a:t>
                </a:r>
              </a:p>
              <a:p>
                <a:pPr marL="0" indent="0">
                  <a:buNone/>
                </a:pPr>
                <a:r>
                  <a:rPr lang="en-GB" sz="2400" dirty="0"/>
                  <a:t>- Warning: Maintain the current model. First Time: the lower limit of the window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- Out-Control: Re-learn a new model using as training set the set of examples </a:t>
                </a:r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𝑤𝑎𝑟𝑛𝑖𝑛𝑔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EACDD-6FE9-CA0B-5B74-21A2634E5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1167872" cy="4023360"/>
              </a:xfrm>
              <a:blipFill>
                <a:blip r:embed="rId2"/>
                <a:stretch>
                  <a:fillRect l="-1255" t="-2121" r="-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819869-37D4-FD2E-C9F6-2C75BF37EE92}"/>
              </a:ext>
            </a:extLst>
          </p:cNvPr>
          <p:cNvSpPr txBox="1"/>
          <p:nvPr/>
        </p:nvSpPr>
        <p:spPr>
          <a:xfrm>
            <a:off x="1024128" y="1539085"/>
            <a:ext cx="1021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800" b="1" dirty="0"/>
              <a:t>Theoretical Refresher from Change Detection class (05/03/2024)</a:t>
            </a:r>
            <a:br>
              <a:rPr lang="en-GB" sz="1800" dirty="0"/>
            </a:br>
            <a:r>
              <a:rPr lang="en-GB" sz="1800" i="1" dirty="0"/>
              <a:t>Gama, et. al, Learning with Drift Detection, Lecture Notes in Computer Science 3171, Springer.</a:t>
            </a: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7D42-3F82-4A45-68AF-16C2FC93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3001-51D4-426E-9FF9-924C0F966BFB}" type="datetime1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4ABC-50DA-8393-101F-1DD8E685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EE60-D989-5D2E-8B8C-CD0ACA84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10CEA-1554-8309-DB32-1A05D692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93" y="4279350"/>
            <a:ext cx="4550140" cy="25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B78E-0480-0C04-77F7-2A33D98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- Based on the SEA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ACDD-6FE9-CA0B-5B74-21A2634E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9401408" cy="4743081"/>
          </a:xfrm>
        </p:spPr>
        <p:txBody>
          <a:bodyPr>
            <a:normAutofit/>
          </a:bodyPr>
          <a:lstStyle/>
          <a:p>
            <a:pPr lvl="1"/>
            <a:r>
              <a:rPr lang="en-GB" sz="2200" dirty="0"/>
              <a:t>120.000 examples</a:t>
            </a:r>
          </a:p>
          <a:p>
            <a:pPr lvl="1"/>
            <a:r>
              <a:rPr lang="en-GB" sz="2200" dirty="0"/>
              <a:t>3 attributes (only 2 relevant)</a:t>
            </a:r>
          </a:p>
          <a:p>
            <a:pPr lvl="2"/>
            <a:r>
              <a:rPr lang="en-GB" sz="2200" dirty="0"/>
              <a:t>numeric between 0 and 10</a:t>
            </a:r>
          </a:p>
          <a:p>
            <a:pPr lvl="1"/>
            <a:r>
              <a:rPr lang="en-GB" sz="2200" dirty="0"/>
              <a:t>2 classes</a:t>
            </a:r>
          </a:p>
          <a:p>
            <a:pPr lvl="1"/>
            <a:r>
              <a:rPr lang="en-GB" sz="2200" dirty="0"/>
              <a:t>4 concepts</a:t>
            </a:r>
          </a:p>
          <a:p>
            <a:pPr lvl="2"/>
            <a:r>
              <a:rPr lang="en-GB" sz="2200" dirty="0"/>
              <a:t>each repeated twice</a:t>
            </a:r>
          </a:p>
          <a:p>
            <a:pPr lvl="2"/>
            <a:r>
              <a:rPr lang="en-GB" sz="2200" dirty="0"/>
              <a:t>defined by the sum of the </a:t>
            </a:r>
            <a:br>
              <a:rPr lang="en-GB" sz="2200" dirty="0"/>
            </a:br>
            <a:r>
              <a:rPr lang="en-GB" sz="2200" dirty="0"/>
              <a:t>2 relevant attributes</a:t>
            </a:r>
          </a:p>
          <a:p>
            <a:pPr lvl="2"/>
            <a:r>
              <a:rPr lang="en-GB" sz="2200" dirty="0"/>
              <a:t>if sum &gt; threshold: class = 0</a:t>
            </a:r>
          </a:p>
          <a:p>
            <a:pPr lvl="2"/>
            <a:r>
              <a:rPr lang="en-GB" sz="2200" dirty="0"/>
              <a:t>concept thresholds: 8, 9, 7, 10</a:t>
            </a:r>
          </a:p>
          <a:p>
            <a:pPr lvl="2"/>
            <a:r>
              <a:rPr lang="en-GB" sz="2200" dirty="0"/>
              <a:t>noise: 10%</a:t>
            </a:r>
          </a:p>
          <a:p>
            <a:pPr lvl="1"/>
            <a:endParaRPr lang="en-GB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B90DDB-003B-1B12-0B56-7F57A2BEFEA9}"/>
              </a:ext>
            </a:extLst>
          </p:cNvPr>
          <p:cNvSpPr txBox="1">
            <a:spLocks/>
          </p:cNvSpPr>
          <p:nvPr/>
        </p:nvSpPr>
        <p:spPr>
          <a:xfrm>
            <a:off x="5751640" y="2006766"/>
            <a:ext cx="6440359" cy="474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FFB96-E40E-868F-6EE6-DC6ED35F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38" y="2094267"/>
            <a:ext cx="7632709" cy="38689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32D9-65FE-994D-0386-8624C698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DF35-D925-4941-84AA-3EF91B687865}" type="datetime1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A4F1-34A5-F11F-81E3-7DB6CD79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FCFC-9EA5-7FFA-779F-8C3F76BF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hlinkClick r:id="rId2" action="ppaction://hlinkfile"/>
              </a:rPr>
              <a:t>demo.ipynb</a:t>
            </a:r>
            <a:endParaRPr lang="en-GB" dirty="0"/>
          </a:p>
          <a:p>
            <a:endParaRPr lang="en-GB" dirty="0"/>
          </a:p>
          <a:p>
            <a:pPr lvl="1"/>
            <a:r>
              <a:rPr lang="en-GB" sz="2400"/>
              <a:t>Module Implementation</a:t>
            </a:r>
            <a:endParaRPr lang="en-GB" sz="2400" dirty="0"/>
          </a:p>
          <a:p>
            <a:pPr lvl="1"/>
            <a:r>
              <a:rPr lang="en-GB" sz="2400" dirty="0"/>
              <a:t>Demo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F0FD-46C1-EB7A-FCBA-404A8F1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7A57-633F-40EB-9A71-C836B388990D}" type="datetime1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CEE5C-C74F-F36A-D1F6-3B8FC4AB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SPC - DSM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CD030-49A3-CCBE-B1B1-3D61CB7B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C89F-3B98-42F4-932C-A4AFF1CD77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/>
              <a:t>Effect of model choices</a:t>
            </a:r>
          </a:p>
          <a:p>
            <a:pPr lvl="2"/>
            <a:r>
              <a:rPr lang="en-GB" sz="2000" dirty="0"/>
              <a:t>Naïve Bayes with pre-processing (standardization)</a:t>
            </a:r>
          </a:p>
          <a:p>
            <a:pPr lvl="2"/>
            <a:r>
              <a:rPr lang="en-GB" sz="2000" dirty="0"/>
              <a:t>Logistic Regression with SGD</a:t>
            </a:r>
          </a:p>
          <a:p>
            <a:pPr lvl="2"/>
            <a:r>
              <a:rPr lang="en-GB" sz="2000" dirty="0"/>
              <a:t>MLP classifier</a:t>
            </a:r>
          </a:p>
          <a:p>
            <a:pPr lvl="1"/>
            <a:r>
              <a:rPr lang="en-GB" sz="2400" dirty="0"/>
              <a:t>Effect of exponentially smoothing the error</a:t>
            </a:r>
          </a:p>
          <a:p>
            <a:pPr lvl="1"/>
            <a:r>
              <a:rPr lang="en-GB" sz="2400" dirty="0"/>
              <a:t>Effect of a sliding window strategy to update the error</a:t>
            </a:r>
          </a:p>
          <a:p>
            <a:pPr lvl="1"/>
            <a:r>
              <a:rPr lang="en-GB" sz="2400" dirty="0"/>
              <a:t>Detecting concept drift in hidden variables</a:t>
            </a:r>
          </a:p>
          <a:p>
            <a:pPr lvl="2"/>
            <a:r>
              <a:rPr lang="en-GB" sz="2000" dirty="0"/>
              <a:t>Standard SPC algorithm</a:t>
            </a:r>
          </a:p>
          <a:p>
            <a:pPr lvl="2"/>
            <a:r>
              <a:rPr lang="en-GB" sz="2000" dirty="0"/>
              <a:t>SPC with exponential smoothing update</a:t>
            </a:r>
          </a:p>
          <a:p>
            <a:pPr lvl="2"/>
            <a:r>
              <a:rPr lang="en-GB" sz="2000" dirty="0"/>
              <a:t>SPC with sliding window update</a:t>
            </a:r>
          </a:p>
        </p:txBody>
      </p:sp>
    </p:spTree>
    <p:extLst>
      <p:ext uri="{BB962C8B-B14F-4D97-AF65-F5344CB8AC3E}">
        <p14:creationId xmlns:p14="http://schemas.microsoft.com/office/powerpoint/2010/main" val="8026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2A07-CFBD-0630-0902-583BA997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Effect of model choices -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38DC-09D3-FA1A-AAA9-B8BF6422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967210"/>
          </a:xfrm>
        </p:spPr>
        <p:txBody>
          <a:bodyPr/>
          <a:lstStyle/>
          <a:p>
            <a:r>
              <a:rPr lang="en-GB" dirty="0"/>
              <a:t>Naïve Bayes with standardized data</a:t>
            </a:r>
          </a:p>
          <a:p>
            <a:r>
              <a:rPr lang="en-GB" dirty="0"/>
              <a:t>Effective error reduction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926EC-FF45-36FC-CBA1-1717E05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63" y="3500098"/>
            <a:ext cx="9000000" cy="22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4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1265</TotalTime>
  <Words>854</Words>
  <Application>Microsoft Office PowerPoint</Application>
  <PresentationFormat>Widescreen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Cambria Math</vt:lpstr>
      <vt:lpstr>Tw Cen MT</vt:lpstr>
      <vt:lpstr>Tw Cen MT Condensed</vt:lpstr>
      <vt:lpstr>Wingdings 3</vt:lpstr>
      <vt:lpstr>Integral</vt:lpstr>
      <vt:lpstr>Statistical Process Control (SPC) Algorithm Implementation</vt:lpstr>
      <vt:lpstr>Contents</vt:lpstr>
      <vt:lpstr>SPC Overview</vt:lpstr>
      <vt:lpstr>SPC Overview</vt:lpstr>
      <vt:lpstr>SPC Overview</vt:lpstr>
      <vt:lpstr>Data - Based on the SEA Concepts</vt:lpstr>
      <vt:lpstr>Implementation and Demo</vt:lpstr>
      <vt:lpstr>Analysis</vt:lpstr>
      <vt:lpstr>Effect of model choices - standardization</vt:lpstr>
      <vt:lpstr>PowerPoint Presentation</vt:lpstr>
      <vt:lpstr>Effect of model choices – Logistic regression (SGD Classifier)</vt:lpstr>
      <vt:lpstr>Effect of model choices – mlp Classifier</vt:lpstr>
      <vt:lpstr>Effect of exponentially smoothing the error </vt:lpstr>
      <vt:lpstr>PowerPoint Presentation</vt:lpstr>
      <vt:lpstr>PowerPoint Presentation</vt:lpstr>
      <vt:lpstr>Effect of USING A SLIDING WINDOW </vt:lpstr>
      <vt:lpstr>Window Size = 7500 </vt:lpstr>
      <vt:lpstr>Drift on hidden variables</vt:lpstr>
      <vt:lpstr>Standard spc</vt:lpstr>
      <vt:lpstr>Exponential smoothing spc</vt:lpstr>
      <vt:lpstr>Sliding window spc – size 7500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Process Control (SPC) Algorithm Implementation</dc:title>
  <dc:creator>Miguel Figueiredo Gonçalves Marcos da Silva</dc:creator>
  <cp:lastModifiedBy>Miguel Figueiredo Gonçalves Marcos da Silva</cp:lastModifiedBy>
  <cp:revision>37</cp:revision>
  <dcterms:created xsi:type="dcterms:W3CDTF">2024-05-07T14:47:10Z</dcterms:created>
  <dcterms:modified xsi:type="dcterms:W3CDTF">2024-05-14T07:48:39Z</dcterms:modified>
</cp:coreProperties>
</file>