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2EA8367-D27A-4CE4-996D-A14CDCBADE41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mo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1B6-BCB0-4A10-A8F3-59859ACB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53" y="1607337"/>
            <a:ext cx="9765891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Statistical Process Control (SPC) Algorithm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058B-CA36-367D-9845-5FB84F74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764025"/>
            <a:ext cx="4876799" cy="196596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Data Stream Mining</a:t>
            </a:r>
          </a:p>
          <a:p>
            <a:pPr algn="ctr"/>
            <a:endParaRPr lang="en-GB" sz="3600" dirty="0"/>
          </a:p>
          <a:p>
            <a:pPr algn="ctr"/>
            <a:r>
              <a:rPr lang="en-GB" sz="1800" dirty="0"/>
              <a:t>Ana Catarina Gomes - up201804545</a:t>
            </a:r>
          </a:p>
          <a:p>
            <a:pPr algn="ctr"/>
            <a:r>
              <a:rPr lang="en-GB" sz="1800" dirty="0"/>
              <a:t>Miguel Silva - up201403909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25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900" dirty="0"/>
              <a:t>SPC Overview</a:t>
            </a:r>
          </a:p>
          <a:p>
            <a:pPr lvl="1"/>
            <a:r>
              <a:rPr lang="en-GB" sz="1900" dirty="0"/>
              <a:t>Data</a:t>
            </a:r>
          </a:p>
          <a:p>
            <a:pPr lvl="1"/>
            <a:r>
              <a:rPr lang="en-GB" sz="1900" dirty="0"/>
              <a:t>Implementation and Demo</a:t>
            </a:r>
          </a:p>
          <a:p>
            <a:pPr lvl="1"/>
            <a:r>
              <a:rPr lang="en-GB" sz="1900" dirty="0"/>
              <a:t>Findings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2051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- Suppose a sequence of examples in the form </a:t>
                </a:r>
                <a14:m>
                  <m:oMath xmlns:m="http://schemas.openxmlformats.org/officeDocument/2006/math">
                    <m:r>
                      <a:rPr lang="pt-PT" sz="2000" b="0" i="0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current decision model classifies each example in the sequence</a:t>
                </a:r>
              </a:p>
              <a:p>
                <a:pPr marL="0" indent="0">
                  <a:buNone/>
                </a:pPr>
                <a:r>
                  <a:rPr lang="en-GB" sz="2000" dirty="0"/>
                  <a:t>- In the 0-1 loss function, predictions are either True or False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predictions of the learning algorithm are sequences:</a:t>
                </a:r>
                <a:br>
                  <a:rPr lang="en-GB" sz="2000" dirty="0"/>
                </a:br>
                <a:r>
                  <a:rPr lang="en-GB" sz="2000" dirty="0"/>
                  <a:t> 	True, False, True, False, True, False, True, True, True, False,...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Error is a random variable from Bernoulli trials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Binomial distribution gives the general form of the probability of observing a False: </a:t>
                </a:r>
                <a:endParaRPr lang="pt-PT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pt-P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2000" dirty="0"/>
                  <a:t> , where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is the number of trials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EDC38D4-F7A1-2BC7-AB22-DCDBC31BFC7A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113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The Statistical Process Control algorithm maintains two registers, to store the minimum error rate considering the variance of the estimator:</a:t>
                </a:r>
              </a:p>
              <a:p>
                <a:pPr marL="0" indent="0">
                  <a:buNone/>
                </a:pPr>
                <a:r>
                  <a:rPr lang="en-GB" sz="19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9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sz="19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/>
                  <a:t>. </a:t>
                </a:r>
                <a:br>
                  <a:rPr lang="en-GB" sz="1900" dirty="0"/>
                </a:b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At example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/>
                  <a:t>, the error of the learning algorithm will be:</a:t>
                </a:r>
              </a:p>
              <a:p>
                <a:pPr marL="0" indent="0">
                  <a:buNone/>
                </a:pPr>
                <a:r>
                  <a:rPr lang="en-GB" sz="1900" dirty="0"/>
                  <a:t>- In-control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Out-control if</a:t>
                </a:r>
                <a:r>
                  <a:rPr lang="pt-PT" sz="19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Warning Level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4CDE42-1560-2BD8-BA26-5EBAB33B0751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200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09C7-71FE-A5E0-D635-2CC21D5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47" y="2438400"/>
            <a:ext cx="7035506" cy="3987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8A935-774E-3A0D-0C5C-EFA906730DB8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9654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At example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/>
                  <a:t> the current decision model classifies the example </a:t>
                </a:r>
              </a:p>
              <a:p>
                <a:pPr marL="0" indent="0">
                  <a:buNone/>
                </a:pPr>
                <a:r>
                  <a:rPr lang="en-GB" sz="1900" dirty="0"/>
                  <a:t>- Compute the error and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If the error is</a:t>
                </a:r>
              </a:p>
              <a:p>
                <a:pPr marL="0" indent="0">
                  <a:buNone/>
                </a:pPr>
                <a:r>
                  <a:rPr lang="en-GB" sz="1900" dirty="0"/>
                  <a:t>    - In-control: The current model is updated. Incorporate the example in the decision model</a:t>
                </a:r>
              </a:p>
              <a:p>
                <a:pPr marL="0" indent="0">
                  <a:buNone/>
                </a:pPr>
                <a:r>
                  <a:rPr lang="en-GB" sz="1900" dirty="0"/>
                  <a:t>    - Warning: Maintain the current model. First Time: the lower limit of the window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    - Out-Control: Re-learn a new model using as training set the set of examples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endParaRPr lang="en-GB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819869-37D4-FD2E-C9F6-2C75BF37EE92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3894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- Based on the SEA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9401408" cy="4743081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120.000 examples</a:t>
            </a:r>
          </a:p>
          <a:p>
            <a:pPr lvl="1"/>
            <a:r>
              <a:rPr lang="en-GB" sz="2200" dirty="0"/>
              <a:t>3 attributes (only 2 are relevant)</a:t>
            </a:r>
          </a:p>
          <a:p>
            <a:pPr lvl="2"/>
            <a:r>
              <a:rPr lang="en-GB" sz="2200" dirty="0"/>
              <a:t>numeric between 0 and 10</a:t>
            </a:r>
          </a:p>
          <a:p>
            <a:pPr lvl="1"/>
            <a:r>
              <a:rPr lang="en-GB" sz="2200" dirty="0"/>
              <a:t>2 classes</a:t>
            </a:r>
          </a:p>
          <a:p>
            <a:pPr lvl="1"/>
            <a:r>
              <a:rPr lang="en-GB" sz="2200" dirty="0"/>
              <a:t>4 concepts</a:t>
            </a:r>
          </a:p>
          <a:p>
            <a:pPr lvl="2"/>
            <a:r>
              <a:rPr lang="en-GB" sz="2200" dirty="0"/>
              <a:t>each repeated twice</a:t>
            </a:r>
          </a:p>
          <a:p>
            <a:pPr lvl="2"/>
            <a:r>
              <a:rPr lang="en-GB" sz="2200" dirty="0"/>
              <a:t>defined by the sum of the 2 relevant attributes</a:t>
            </a:r>
          </a:p>
          <a:p>
            <a:pPr lvl="2"/>
            <a:r>
              <a:rPr lang="en-GB" sz="2200" dirty="0"/>
              <a:t>if sum &gt; threshold, then class = 0</a:t>
            </a:r>
          </a:p>
          <a:p>
            <a:pPr lvl="2"/>
            <a:r>
              <a:rPr lang="en-GB" sz="2200" dirty="0"/>
              <a:t>concept thresholds: 8, 9, 7, 10</a:t>
            </a:r>
          </a:p>
          <a:p>
            <a:pPr lvl="2"/>
            <a:r>
              <a:rPr lang="en-GB" sz="2200" dirty="0"/>
              <a:t>noise: 10%</a:t>
            </a:r>
          </a:p>
          <a:p>
            <a:pPr lvl="1"/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B90DDB-003B-1B12-0B56-7F57A2BEFEA9}"/>
              </a:ext>
            </a:extLst>
          </p:cNvPr>
          <p:cNvSpPr txBox="1">
            <a:spLocks/>
          </p:cNvSpPr>
          <p:nvPr/>
        </p:nvSpPr>
        <p:spPr>
          <a:xfrm>
            <a:off x="5751640" y="2006766"/>
            <a:ext cx="6440359" cy="474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16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F69C9-2D7F-5B83-A985-D1C8CC03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68" y="1750141"/>
            <a:ext cx="9901086" cy="49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 action="ppaction://hlinkfile"/>
              </a:rPr>
              <a:t>demo.ipynb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3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</TotalTime>
  <Words>522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Tw Cen MT</vt:lpstr>
      <vt:lpstr>Tw Cen MT Condensed</vt:lpstr>
      <vt:lpstr>Wingdings 3</vt:lpstr>
      <vt:lpstr>Integral</vt:lpstr>
      <vt:lpstr>Statistical Process Control (SPC) Algorithm Implementation</vt:lpstr>
      <vt:lpstr>Contents</vt:lpstr>
      <vt:lpstr>SPC Overview</vt:lpstr>
      <vt:lpstr>SPC Overview</vt:lpstr>
      <vt:lpstr>SPC Overview</vt:lpstr>
      <vt:lpstr>SPC Overview</vt:lpstr>
      <vt:lpstr>Data - Based on the SEA Concepts</vt:lpstr>
      <vt:lpstr>Data</vt:lpstr>
      <vt:lpstr>Implementation and Demo</vt:lpstr>
      <vt:lpstr>Findings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 (SPC) Algorithm Implementation</dc:title>
  <dc:creator>Miguel Figueiredo Gonçalves Marcos da Silva</dc:creator>
  <cp:lastModifiedBy>Miguel Figueiredo Gonçalves Marcos da Silva</cp:lastModifiedBy>
  <cp:revision>22</cp:revision>
  <dcterms:created xsi:type="dcterms:W3CDTF">2024-05-07T14:47:10Z</dcterms:created>
  <dcterms:modified xsi:type="dcterms:W3CDTF">2024-05-07T15:43:57Z</dcterms:modified>
</cp:coreProperties>
</file>