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230C2-9D02-4B44-8943-A7D03F1E9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6A98F5-A00D-47D7-9C64-0EE43DBA1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C01BFD-622F-4AE5-8AE5-14CFE6BD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04CCF1-125B-437E-8577-5C5B915D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AACFE4-72C7-498B-BA95-2FD6D5F9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6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EF37-F47F-4321-A3EC-D1AD7335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6190BFB-A2AD-4BB1-ABB7-285E9F0B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E71FF9-6CD1-411C-8FD1-3FD1E4FA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32F1A9-85A5-409C-AA5B-57772134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A47694-E802-40E4-BE83-86115B54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1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3ABA0-7823-4E1E-B98C-46E15E808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68DC80B-C3E8-489B-A956-44E3153D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9D2F1A-8CFF-40F7-99A3-4CE83DD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72EE38-2B17-459A-ABC7-6ECD5979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00B9A4-AB8B-4DA4-8DEF-6B14C781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6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7CDB-9FE1-4770-ADF6-71F3ECB9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C333BF-D050-4F03-8B51-59DFB170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EE2566-0E26-4FD0-9378-A59E3798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B984DD-C8B0-413F-814D-5B60F0BF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6A662A-C3B9-4599-905F-F713FCB7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7DA9-F367-4F98-9DAE-A4BFC59A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F1908B-0163-47BE-BDCB-11FD6B26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21D563-FFB7-4196-8B58-EA0722F2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89194C-2DB5-44C0-90B5-AE7740A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B06724-5905-47F7-9F66-C41DF05D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1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DA0FC-40E7-4277-8DAC-9ED902D9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4A04A0-BACA-4B0D-BD01-D7DA77CE8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A1E1467-8C94-40B7-B259-EF4CDA5E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95625E-0B24-436F-91EB-D1F863C0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54AB677-828B-45AE-BCBC-5B94707C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DB8896-E560-49FC-9F7C-6BD27933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1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B84E1-3C53-4F97-9CC3-3107F735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961961-CC3D-4938-BD0F-3F54459E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969AB3-5BC1-4012-9210-7F889F65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B064FDE-E8FF-4113-BB5C-2D26F6A8B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783FAD-ECFE-4F09-A214-B3B40D3E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30BDC7A-BAC5-4B66-AA5A-88D50852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21115FD-E469-40E5-A45D-14D83DB2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C563D46-F10E-4A53-BF70-E8FFAC70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B9B60-DB20-4134-B034-110101FD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9341536-B494-479B-8078-7C0A1E7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A705F1B-F2BD-4E32-A67E-1588CDC1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302E85B-22B1-4669-B2CC-25844BD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3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11927B-9A93-4FAE-835E-FE7A0580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6D5CE4-4909-43DB-8006-E63AADF5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4D26CF-BCB4-4DD5-A48B-6A4128B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40F5A-4F92-4EA1-9273-18456299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7DA984-40F1-45EE-8643-AE59E2E2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D2F960-D230-481D-9A84-6CF3F4558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12A31D0-2F8B-4ED0-B10D-A680887C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0D84F5-FE53-408F-A529-8134B14A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1E5C51-76D2-4DF2-904B-4A29D1AF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7892-5796-4B49-8AEB-609996AE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CD68E3B-1821-41B8-96B4-0548F1205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74E3E70-EEF9-4086-9D2F-418D9846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76E65D-24F2-410F-BB9E-CD520A07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77DBB21-3C68-416F-836A-F9DD7B6D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41546F-1C1F-46D8-BF4B-371B164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78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65E19C4-10EC-4B28-8C88-1DD6FB3C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8162BA-FF31-48E4-BAED-34856B8B1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C2FDE2-5D7A-4D9A-904E-3B66D739B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56C1-9F1B-41AF-A834-273BBC05B399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19906B-49E9-4977-A772-605B32C87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F7CEF8-3BDE-457E-9CA8-FD03F35D1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2B7D-8C71-4B7F-98AF-29037730CF4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8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63DA8-5AEC-42D4-B184-9E88FA889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"/>
            <a:ext cx="9144000" cy="1128713"/>
          </a:xfrm>
        </p:spPr>
        <p:txBody>
          <a:bodyPr/>
          <a:lstStyle/>
          <a:p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eleição</a:t>
            </a:r>
            <a:r>
              <a:rPr lang="en-GB" dirty="0"/>
              <a:t> de </a:t>
            </a:r>
            <a:r>
              <a:rPr lang="en-GB" dirty="0" err="1"/>
              <a:t>líder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F32FE8-F3DE-4616-95DA-C3657B4F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1557337"/>
            <a:ext cx="5438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42FED1B-C265-4D2F-BD3C-0BC3A056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" y="1181346"/>
            <a:ext cx="6043033" cy="474533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9F0E69-4368-4E8F-8275-8A8E54932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52" y="1181346"/>
            <a:ext cx="5394737" cy="497393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F00010E-AFF3-4625-BE95-4D5F4025B9D5}"/>
              </a:ext>
            </a:extLst>
          </p:cNvPr>
          <p:cNvSpPr txBox="1">
            <a:spLocks/>
          </p:cNvSpPr>
          <p:nvPr/>
        </p:nvSpPr>
        <p:spPr>
          <a:xfrm>
            <a:off x="2715460" y="0"/>
            <a:ext cx="6530857" cy="112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Eleição</a:t>
            </a:r>
            <a:r>
              <a:rPr lang="en-GB" dirty="0"/>
              <a:t> com </a:t>
            </a:r>
            <a:r>
              <a:rPr lang="en-GB" dirty="0" err="1"/>
              <a:t>líder</a:t>
            </a:r>
            <a:r>
              <a:rPr lang="en-GB" dirty="0"/>
              <a:t> </a:t>
            </a:r>
            <a:r>
              <a:rPr lang="en-GB" dirty="0" err="1"/>
              <a:t>atribuído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93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ACA6C-73B3-452E-9D6A-6E386899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501"/>
          </a:xfrm>
        </p:spPr>
        <p:txBody>
          <a:bodyPr/>
          <a:lstStyle/>
          <a:p>
            <a:pPr algn="ctr"/>
            <a:r>
              <a:rPr lang="en-GB" dirty="0" err="1"/>
              <a:t>Eleição</a:t>
            </a:r>
            <a:r>
              <a:rPr lang="en-GB" dirty="0"/>
              <a:t> com </a:t>
            </a:r>
            <a:r>
              <a:rPr lang="en-GB" dirty="0" err="1"/>
              <a:t>líder</a:t>
            </a:r>
            <a:r>
              <a:rPr lang="en-GB" dirty="0"/>
              <a:t> e um </a:t>
            </a:r>
            <a:r>
              <a:rPr lang="en-GB" dirty="0" err="1"/>
              <a:t>membro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C92F5A-67BE-41E1-AE88-F72B7AD3D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42" y="1300486"/>
            <a:ext cx="5701238" cy="39454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35C3FA-DC04-4A4E-A32F-C1C20CC2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17" y="1300485"/>
            <a:ext cx="6509983" cy="40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4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BA6183-DCCA-44FF-8C67-4D14B84A715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Saída</a:t>
            </a:r>
            <a:r>
              <a:rPr lang="en-GB" dirty="0"/>
              <a:t> de um </a:t>
            </a:r>
            <a:r>
              <a:rPr lang="en-GB" dirty="0" err="1"/>
              <a:t>membro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é o </a:t>
            </a:r>
            <a:r>
              <a:rPr lang="en-GB" dirty="0" err="1"/>
              <a:t>líder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BC9C8F-380D-48C4-AA53-9EE6F479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43" y="1230515"/>
            <a:ext cx="6996113" cy="43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3392D8-2969-4798-9FB9-8018818E27A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Saída</a:t>
            </a:r>
            <a:r>
              <a:rPr lang="en-GB" dirty="0"/>
              <a:t> do </a:t>
            </a:r>
            <a:r>
              <a:rPr lang="en-GB" dirty="0" err="1"/>
              <a:t>líder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8B7A67-441A-4DE7-9694-B97122CF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" y="1116413"/>
            <a:ext cx="6486525" cy="49625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640A4B-F5C1-4CC6-B11D-DF229A70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99" y="2014120"/>
            <a:ext cx="5394498" cy="27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3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</Words>
  <Application>Microsoft Office PowerPoint</Application>
  <PresentationFormat>Ecrã Panorâmico</PresentationFormat>
  <Paragraphs>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Algoritmo eleição de líder</vt:lpstr>
      <vt:lpstr>Apresentação do PowerPoint</vt:lpstr>
      <vt:lpstr>Eleição com líder e um membro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eleição de líder</dc:title>
  <dc:creator>MIGUEL EDUARDO FERREIRA TÁVORA</dc:creator>
  <cp:lastModifiedBy>MIGUEL EDUARDO FERREIRA TÁVORA</cp:lastModifiedBy>
  <cp:revision>1</cp:revision>
  <dcterms:created xsi:type="dcterms:W3CDTF">2022-01-17T16:48:12Z</dcterms:created>
  <dcterms:modified xsi:type="dcterms:W3CDTF">2022-01-17T17:26:53Z</dcterms:modified>
</cp:coreProperties>
</file>