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jp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</a:t>
            </a:r>
            <a:r>
              <a:rPr lang="es"/>
              <a:t> de servidor de hosting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Miguel Arredondo Calderón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Antonio Jáimez Jiménez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Indice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¿En qué </a:t>
            </a:r>
            <a:r>
              <a:rPr lang="es"/>
              <a:t>software</a:t>
            </a:r>
            <a:r>
              <a:rPr lang="es"/>
              <a:t> nos vamos a apoyar? </a:t>
            </a:r>
            <a:r>
              <a:rPr lang="es"/>
              <a:t>Motivación</a:t>
            </a:r>
            <a:r>
              <a:rPr lang="es"/>
              <a:t>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Breve explicación de instalación  y configuración.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Demostración  de funcionamiento.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/>
              <a:t>Conclusiones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¿En qué software nos vamos a basar?¿Por qué?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							</a:t>
            </a:r>
            <a:r>
              <a:rPr lang="es" sz="7200"/>
              <a:t> </a:t>
            </a:r>
            <a:endParaRPr sz="7200"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100" y="2406450"/>
            <a:ext cx="1933524" cy="193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8213" y="2587625"/>
            <a:ext cx="1571174" cy="157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2975" y="2145537"/>
            <a:ext cx="226110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727650" y="1221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Breve explicación de instalación y configuración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840350" y="4054625"/>
            <a:ext cx="18654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>
                <a:solidFill>
                  <a:srgbClr val="000000"/>
                </a:solidFill>
              </a:rPr>
              <a:t>Instalación limpia (minimal) de Ubuntu server.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613" y="2419125"/>
            <a:ext cx="1482875" cy="14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4800" y="2571750"/>
            <a:ext cx="1651401" cy="165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6775" y="2131600"/>
            <a:ext cx="1711700" cy="171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5946450" y="4054625"/>
            <a:ext cx="24699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Ejecución de Script automatizado de instalación de ISPConfig 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729450" y="1193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Demostración de funcionamiento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729450" y="2233975"/>
            <a:ext cx="7688700" cy="21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800" y="1662900"/>
            <a:ext cx="3388876" cy="338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46200" y="1853850"/>
            <a:ext cx="3738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</a:rPr>
              <a:t>PROS:</a:t>
            </a:r>
            <a:endParaRPr sz="24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1800">
                <a:solidFill>
                  <a:srgbClr val="000000"/>
                </a:solidFill>
              </a:rPr>
              <a:t>Sistema  robusto y muy completo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1800">
                <a:solidFill>
                  <a:srgbClr val="000000"/>
                </a:solidFill>
              </a:rPr>
              <a:t>Gran comunidad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1800">
                <a:solidFill>
                  <a:srgbClr val="000000"/>
                </a:solidFill>
              </a:rPr>
              <a:t>Multilenguaje, multiplataforma, gratis.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4800950" y="1846650"/>
            <a:ext cx="3732600" cy="22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CONTRAS: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No solo esto basta para tener un negocio de hosting...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729450" y="1213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SED SERIOS AL HACER HOSTING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552300" y="2031250"/>
            <a:ext cx="4019700" cy="27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Poned en práctica lo estudiado en la asignatura, no hagáis cosas como esta:</a:t>
            </a:r>
            <a:endParaRPr>
              <a:solidFill>
                <a:srgbClr val="000000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025" y="1661450"/>
            <a:ext cx="2749375" cy="20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5" y="2807500"/>
            <a:ext cx="5734050" cy="19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