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3" r:id="rId6"/>
    <p:sldId id="261" r:id="rId7"/>
    <p:sldId id="277" r:id="rId8"/>
    <p:sldId id="274" r:id="rId9"/>
    <p:sldId id="271" r:id="rId10"/>
    <p:sldId id="275" r:id="rId11"/>
    <p:sldId id="269" r:id="rId12"/>
    <p:sldId id="278" r:id="rId13"/>
    <p:sldId id="268" r:id="rId14"/>
    <p:sldId id="276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FE3B4710-C050-4703-93AA-FE11765A6B14}">
          <p14:sldIdLst>
            <p14:sldId id="267"/>
            <p14:sldId id="273"/>
            <p14:sldId id="261"/>
            <p14:sldId id="277"/>
            <p14:sldId id="274"/>
            <p14:sldId id="271"/>
            <p14:sldId id="275"/>
            <p14:sldId id="269"/>
            <p14:sldId id="278"/>
            <p14:sldId id="26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47D3B9-DCBF-481F-B9FA-CE347A4F5725}" type="datetime1">
              <a:rPr lang="es-ES" smtClean="0"/>
              <a:t>07/11/2021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9700615-FC3B-4524-998A-FA09C4A3C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343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A275B4-5B64-4E33-BCFC-1617FF8471F2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89827E-D12D-45BE-8B06-B53B720C907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2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2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8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6FFCC2A5-43AC-4338-BA4D-F70475545DF9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 title="Línea de regl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977DC-E0B6-46CF-9DCE-4ADE83FF3BDE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 rtlCol="0"/>
          <a:lstStyle/>
          <a:p>
            <a:pPr rtl="0"/>
            <a:fld id="{D37BC99A-9F6C-430A-88D2-745CE072E4C4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 title="Líneas de regla horizontal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7B53A-042C-4F92-B0F9-0499AF084334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4D6F1EE-B828-419C-9A9B-26CBB7E83566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8EC985-1D4F-4CD0-83B9-1FAE3B9ABB0D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2BDFF5-0AF4-4B8E-9AAE-FF0409890749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7016A-5C79-4174-B736-9C676DDE70A8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DD0DC-413C-48DF-838B-2DEA96DDD822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2081C-98E7-41CE-A5B5-51BC36595865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2CFC6-D7AA-41A7-9208-0A317C3DF850}" type="datetime1">
              <a:rPr lang="es-ES" noProof="0" smtClean="0"/>
              <a:t>07/11/2021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886E5E2B-2FFB-410E-9959-7DC5E8030183}" type="datetime1">
              <a:rPr lang="es-ES" noProof="0" smtClean="0"/>
              <a:t>07/11/2021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2AC27A5A-7290-4DE1-BA94-4BE8A8E57DC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lid.digicollection.org/en/d/Js2912s/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294517"/>
            <a:ext cx="5946953" cy="4268965"/>
          </a:xfrm>
        </p:spPr>
        <p:txBody>
          <a:bodyPr rtlCol="0">
            <a:normAutofit/>
          </a:bodyPr>
          <a:lstStyle/>
          <a:p>
            <a:pPr algn="ctr"/>
            <a:br>
              <a:rPr lang="es-ES" sz="5400" dirty="0"/>
            </a:br>
            <a:br>
              <a:rPr lang="es-ES" sz="5400" dirty="0"/>
            </a:br>
            <a:r>
              <a:rPr lang="es-ES" sz="5400" dirty="0"/>
              <a:t>IQ-BX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4693025"/>
            <a:ext cx="5946954" cy="15512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Miguel Ángel Jiménez Salazar</a:t>
            </a:r>
          </a:p>
          <a:p>
            <a:pPr rtl="0">
              <a:spcAft>
                <a:spcPts val="600"/>
              </a:spcAft>
            </a:pPr>
            <a:r>
              <a:rPr lang="es-ES" dirty="0"/>
              <a:t>Andros Gabino Oropeza Barrera</a:t>
            </a:r>
          </a:p>
          <a:p>
            <a:pPr rtl="0">
              <a:spcAft>
                <a:spcPts val="600"/>
              </a:spcAft>
            </a:pPr>
            <a:r>
              <a:rPr lang="es-ES" dirty="0"/>
              <a:t>Arturo Nava </a:t>
            </a:r>
            <a:r>
              <a:rPr lang="es-ES" dirty="0" err="1"/>
              <a:t>Preza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04" r="7579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bre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9A60C4-2B45-460E-BA18-228C694D647E}"/>
              </a:ext>
            </a:extLst>
          </p:cNvPr>
          <p:cNvSpPr txBox="1"/>
          <p:nvPr/>
        </p:nvSpPr>
        <p:spPr>
          <a:xfrm>
            <a:off x="6514446" y="1189204"/>
            <a:ext cx="463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>
                <a:latin typeface="+mj-lt"/>
              </a:rPr>
              <a:t>Proyecto </a:t>
            </a:r>
            <a:r>
              <a:rPr lang="es-ES" sz="3600" b="1" i="1" dirty="0" err="1">
                <a:latin typeface="+mj-lt"/>
              </a:rPr>
              <a:t>Capstone</a:t>
            </a:r>
            <a:endParaRPr lang="es-MX" sz="3600" b="1" i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3B6AF8-4926-4F34-8B34-D8DBA30C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85141" cy="16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88B17B-D180-4746-A338-BAF2B3B7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51" y="390000"/>
            <a:ext cx="1744935" cy="8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F3A0-4256-42DC-B565-4A03B518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Hardware/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AFE26-8B03-490C-9A03-C07C393E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016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B426-F24D-49B6-ACA5-01F69BB1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2B1ED-4D0E-45AC-AE9D-07C6AD1C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http://helid.digicollection.org/en/d/Js2912s/4.html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4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B04-6031-461F-86EF-94E371722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417153"/>
            <a:ext cx="9453581" cy="1532672"/>
          </a:xfrm>
        </p:spPr>
        <p:txBody>
          <a:bodyPr/>
          <a:lstStyle/>
          <a:p>
            <a:r>
              <a:rPr lang="es-MX" i="0" dirty="0"/>
              <a:t>Introducción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CCA198C-EC42-4744-916D-E038A027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1949825"/>
            <a:ext cx="9561157" cy="4294456"/>
          </a:xfrm>
        </p:spPr>
        <p:txBody>
          <a:bodyPr>
            <a:normAutofit/>
          </a:bodyPr>
          <a:lstStyle/>
          <a:p>
            <a:r>
              <a:rPr lang="es-MX" sz="2400" dirty="0"/>
              <a:t>El trabajo de un distribuidor de materiales para hospital es entregar los materiales solicitados por el doctor , este tipo de trabajo ha tenido buena organización, sin embargo, no ha tenido una relación significativa con el Internet de las cosas.</a:t>
            </a:r>
            <a:r>
              <a:rPr lang="es-ES" sz="2000" b="0" i="0" dirty="0">
                <a:solidFill>
                  <a:srgbClr val="24242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ES" sz="2400" dirty="0"/>
              <a:t>La mayor parte de las veces, las organizaciones locales que intervienen en las emergencias cuentan con recursos limitados para enfrentar las exigencias extraordinarias de un desastre,</a:t>
            </a:r>
            <a:r>
              <a:rPr lang="es-ES" sz="2000" b="0" i="0" dirty="0">
                <a:solidFill>
                  <a:srgbClr val="242424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es-MX" sz="2400" dirty="0"/>
              <a:t> “IQ-BX” es un dispositivo que lee los datos necesarios al entregar materiales, también ayudará para una mejor organización. </a:t>
            </a:r>
          </a:p>
        </p:txBody>
      </p:sp>
    </p:spTree>
    <p:extLst>
      <p:ext uri="{BB962C8B-B14F-4D97-AF65-F5344CB8AC3E}">
        <p14:creationId xmlns:p14="http://schemas.microsoft.com/office/powerpoint/2010/main" val="31265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E90B9-CE78-4CCC-BB4C-F36D710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rtlCol="0" anchor="b">
            <a:normAutofit fontScale="90000"/>
          </a:bodyPr>
          <a:lstStyle/>
          <a:p>
            <a:r>
              <a:rPr lang="es-ES" noProof="1">
                <a:solidFill>
                  <a:schemeClr val="bg1"/>
                </a:solidFill>
              </a:rPr>
              <a:t>Objetivos </a:t>
            </a:r>
            <a:br>
              <a:rPr lang="es-ES" noProof="1">
                <a:solidFill>
                  <a:schemeClr val="bg1"/>
                </a:solidFill>
              </a:rPr>
            </a:br>
            <a:endParaRPr lang="es-ES" noProof="1">
              <a:solidFill>
                <a:schemeClr val="bg1"/>
              </a:solidFill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bre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B1F77-1F0B-42CA-83FC-A379823B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18" y="2514600"/>
            <a:ext cx="9910480" cy="3709622"/>
          </a:xfrm>
        </p:spPr>
        <p:txBody>
          <a:bodyPr>
            <a:normAutofit lnSpcReduction="10000"/>
          </a:bodyPr>
          <a:lstStyle/>
          <a:p>
            <a:r>
              <a:rPr lang="es-MX" sz="3200" b="1" i="1" dirty="0"/>
              <a:t>Objetivos generales</a:t>
            </a:r>
          </a:p>
          <a:p>
            <a:endParaRPr lang="es-MX" sz="3200" dirty="0"/>
          </a:p>
          <a:p>
            <a:r>
              <a:rPr lang="es-MX" sz="3200" dirty="0"/>
              <a:t>Nuestros objetivos a cumplir para este proyecto son:</a:t>
            </a:r>
          </a:p>
          <a:p>
            <a:r>
              <a:rPr lang="es-MX" sz="3200" dirty="0"/>
              <a:t>  El registro</a:t>
            </a:r>
          </a:p>
          <a:p>
            <a:r>
              <a:rPr lang="es-MX" sz="3200" dirty="0"/>
              <a:t>  El control </a:t>
            </a:r>
          </a:p>
          <a:p>
            <a:r>
              <a:rPr lang="es-MX" sz="3200" dirty="0"/>
              <a:t>  El monitoreo</a:t>
            </a:r>
            <a:r>
              <a:rPr lang="es-MX" sz="20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4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E90B9-CE78-4CCC-BB4C-F36D710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rtlCol="0" anchor="b">
            <a:normAutofit fontScale="90000"/>
          </a:bodyPr>
          <a:lstStyle/>
          <a:p>
            <a:r>
              <a:rPr lang="es-ES" noProof="1">
                <a:solidFill>
                  <a:schemeClr val="bg1"/>
                </a:solidFill>
              </a:rPr>
              <a:t>Objetivos </a:t>
            </a:r>
            <a:br>
              <a:rPr lang="es-ES" noProof="1">
                <a:solidFill>
                  <a:schemeClr val="bg1"/>
                </a:solidFill>
              </a:rPr>
            </a:br>
            <a:endParaRPr lang="es-ES" noProof="1">
              <a:solidFill>
                <a:schemeClr val="bg1"/>
              </a:solidFill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bre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B1F77-1F0B-42CA-83FC-A379823B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18" y="2514600"/>
            <a:ext cx="9910480" cy="3709622"/>
          </a:xfrm>
        </p:spPr>
        <p:txBody>
          <a:bodyPr>
            <a:normAutofit lnSpcReduction="10000"/>
          </a:bodyPr>
          <a:lstStyle/>
          <a:p>
            <a:r>
              <a:rPr lang="es-MX" sz="3200" b="1" i="1" dirty="0"/>
              <a:t>Objetivos específicos</a:t>
            </a:r>
          </a:p>
          <a:p>
            <a:r>
              <a:rPr lang="es-MX" sz="3200" dirty="0"/>
              <a:t>Reducción de costos</a:t>
            </a:r>
          </a:p>
          <a:p>
            <a:r>
              <a:rPr lang="es-MX" sz="3200" dirty="0"/>
              <a:t>Reducir el porcentaje de errores</a:t>
            </a:r>
          </a:p>
          <a:p>
            <a:r>
              <a:rPr lang="es-MX" sz="3200" dirty="0"/>
              <a:t>Acelerar el sistema de entrega</a:t>
            </a:r>
          </a:p>
          <a:p>
            <a:r>
              <a:rPr lang="es-MX" sz="3200" dirty="0"/>
              <a:t>Mayor confianza en el trabajo</a:t>
            </a:r>
          </a:p>
          <a:p>
            <a:r>
              <a:rPr lang="es-MX" sz="3200" dirty="0"/>
              <a:t>Involucrar el Internet de las Cosas en los hospitales</a:t>
            </a:r>
          </a:p>
          <a:p>
            <a:endParaRPr lang="es-MX" sz="3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77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25F0-EF00-4150-B4E6-2660E738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4119282" cy="4952492"/>
          </a:xfrm>
        </p:spPr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34B7C-EC26-4559-8363-04B4F374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81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4EDA9-33D7-496A-BE0E-781294D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9B929-C36D-4B80-BE6D-E432C975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1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482E6-AAF3-4D26-A5C7-11775E80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Manual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B00E5-D38F-4208-8E63-EE1A6E5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50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54F98-88F2-4A5D-8C8C-DAF5936F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requeridos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331E0-23FA-4DC7-A56A-F6C87D95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Raspberry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Display</a:t>
            </a: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*2 </a:t>
            </a:r>
            <a:r>
              <a:rPr lang="es-MX" dirty="0" err="1"/>
              <a:t>Espcam</a:t>
            </a: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Carcasa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Memoria </a:t>
            </a:r>
            <a:r>
              <a:rPr lang="es-MX" dirty="0" err="1"/>
              <a:t>Sd</a:t>
            </a:r>
            <a:r>
              <a:rPr lang="es-MX" dirty="0"/>
              <a:t> 4 </a:t>
            </a:r>
            <a:r>
              <a:rPr lang="es-MX" dirty="0" err="1"/>
              <a:t>gb</a:t>
            </a: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Fuente de alimentación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Jumpers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Sensor RFID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3 Leds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Botón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43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01FC-3D5E-490A-85D5-650F20A0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569066"/>
            <a:ext cx="4303059" cy="4952492"/>
          </a:xfrm>
        </p:spPr>
        <p:txBody>
          <a:bodyPr/>
          <a:lstStyle/>
          <a:p>
            <a:r>
              <a:rPr lang="es-MX" dirty="0"/>
              <a:t>Lenguajes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F5BB5-F62D-43E4-9D7C-713FFDD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/>
              <a:t>C++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036924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59_TF00089993.potx" id="{F35D720C-5279-4F83-8756-4130A3031F70}" vid="{F3D3DEC9-3B54-4788-874D-CC1A6A4173D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CBBD45-8B40-43D7-9EDE-9F29D8BA801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títulos</Template>
  <TotalTime>69</TotalTime>
  <Words>224</Words>
  <Application>Microsoft Office PowerPoint</Application>
  <PresentationFormat>Panorámica</PresentationFormat>
  <Paragraphs>48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Helvetica</vt:lpstr>
      <vt:lpstr>Titulares</vt:lpstr>
      <vt:lpstr>  IQ-BX</vt:lpstr>
      <vt:lpstr>Introducción</vt:lpstr>
      <vt:lpstr>Objetivos  </vt:lpstr>
      <vt:lpstr>Objetivos  </vt:lpstr>
      <vt:lpstr>Justificación</vt:lpstr>
      <vt:lpstr>Prototipo</vt:lpstr>
      <vt:lpstr>Manual de uso</vt:lpstr>
      <vt:lpstr>Materiales requeridos</vt:lpstr>
      <vt:lpstr>Lenguajes de programación</vt:lpstr>
      <vt:lpstr> Hardware/ Software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IQ-BX</dc:title>
  <dc:creator>Miguel Jimenez</dc:creator>
  <cp:lastModifiedBy>Miguel Jimenez</cp:lastModifiedBy>
  <cp:revision>3</cp:revision>
  <dcterms:created xsi:type="dcterms:W3CDTF">2021-11-08T03:28:52Z</dcterms:created>
  <dcterms:modified xsi:type="dcterms:W3CDTF">2021-11-08T04:38:05Z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