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2" r:id="rId5"/>
    <p:sldId id="263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A248D05-7184-4E10-BAC2-87D378545232}">
          <p14:sldIdLst/>
        </p14:section>
        <p14:section name="Sección sin título" id="{65BF1DED-226E-47C7-9C27-E01E3D1248A7}">
          <p14:sldIdLst>
            <p14:sldId id="262"/>
            <p14:sldId id="263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5AB47-6243-4ADA-94A5-C5A6BCEC82AD}" v="1151" dt="2020-10-17T17:50:19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 Silvana Cisneros" userId="1d7ac860-a7e7-480b-bf49-b9791527c7fe" providerId="ADAL" clId="{6795AB47-6243-4ADA-94A5-C5A6BCEC82AD}"/>
    <pc:docChg chg="undo custSel addSld modSld sldOrd">
      <pc:chgData name="FIN Silvana Cisneros" userId="1d7ac860-a7e7-480b-bf49-b9791527c7fe" providerId="ADAL" clId="{6795AB47-6243-4ADA-94A5-C5A6BCEC82AD}" dt="2020-10-17T17:50:21.868" v="2435" actId="20577"/>
      <pc:docMkLst>
        <pc:docMk/>
      </pc:docMkLst>
      <pc:sldChg chg="modSp">
        <pc:chgData name="FIN Silvana Cisneros" userId="1d7ac860-a7e7-480b-bf49-b9791527c7fe" providerId="ADAL" clId="{6795AB47-6243-4ADA-94A5-C5A6BCEC82AD}" dt="2020-10-16T00:41:26.425" v="168" actId="20577"/>
        <pc:sldMkLst>
          <pc:docMk/>
          <pc:sldMk cId="3568151830" sldId="257"/>
        </pc:sldMkLst>
        <pc:spChg chg="mod">
          <ac:chgData name="FIN Silvana Cisneros" userId="1d7ac860-a7e7-480b-bf49-b9791527c7fe" providerId="ADAL" clId="{6795AB47-6243-4ADA-94A5-C5A6BCEC82AD}" dt="2020-10-16T00:41:26.425" v="168" actId="20577"/>
          <ac:spMkLst>
            <pc:docMk/>
            <pc:sldMk cId="3568151830" sldId="257"/>
            <ac:spMk id="2" creationId="{172EC1A4-3017-4191-BD25-B4029845F922}"/>
          </ac:spMkLst>
        </pc:spChg>
        <pc:spChg chg="mod">
          <ac:chgData name="FIN Silvana Cisneros" userId="1d7ac860-a7e7-480b-bf49-b9791527c7fe" providerId="ADAL" clId="{6795AB47-6243-4ADA-94A5-C5A6BCEC82AD}" dt="2020-10-16T00:41:12.613" v="157" actId="20577"/>
          <ac:spMkLst>
            <pc:docMk/>
            <pc:sldMk cId="3568151830" sldId="257"/>
            <ac:spMk id="3" creationId="{765B31BC-F862-40AE-99A9-EB4DFE230FE2}"/>
          </ac:spMkLst>
        </pc:spChg>
      </pc:sldChg>
      <pc:sldChg chg="addSp modSp add ord">
        <pc:chgData name="FIN Silvana Cisneros" userId="1d7ac860-a7e7-480b-bf49-b9791527c7fe" providerId="ADAL" clId="{6795AB47-6243-4ADA-94A5-C5A6BCEC82AD}" dt="2020-10-17T17:47:49.121" v="2386"/>
        <pc:sldMkLst>
          <pc:docMk/>
          <pc:sldMk cId="285865291" sldId="258"/>
        </pc:sldMkLst>
        <pc:spChg chg="mod">
          <ac:chgData name="FIN Silvana Cisneros" userId="1d7ac860-a7e7-480b-bf49-b9791527c7fe" providerId="ADAL" clId="{6795AB47-6243-4ADA-94A5-C5A6BCEC82AD}" dt="2020-10-16T00:37:07.182" v="16" actId="20577"/>
          <ac:spMkLst>
            <pc:docMk/>
            <pc:sldMk cId="285865291" sldId="258"/>
            <ac:spMk id="2" creationId="{6A9416DC-D86D-41A9-81FC-CF35BFFF23D0}"/>
          </ac:spMkLst>
        </pc:spChg>
        <pc:spChg chg="add">
          <ac:chgData name="FIN Silvana Cisneros" userId="1d7ac860-a7e7-480b-bf49-b9791527c7fe" providerId="ADAL" clId="{6795AB47-6243-4ADA-94A5-C5A6BCEC82AD}" dt="2020-10-17T17:47:49.121" v="2386"/>
          <ac:spMkLst>
            <pc:docMk/>
            <pc:sldMk cId="285865291" sldId="258"/>
            <ac:spMk id="3" creationId="{428B23AF-33C5-4C68-B49B-237644178198}"/>
          </ac:spMkLst>
        </pc:spChg>
      </pc:sldChg>
      <pc:sldChg chg="addSp modSp add ord">
        <pc:chgData name="FIN Silvana Cisneros" userId="1d7ac860-a7e7-480b-bf49-b9791527c7fe" providerId="ADAL" clId="{6795AB47-6243-4ADA-94A5-C5A6BCEC82AD}" dt="2020-10-17T17:46:11.195" v="2373" actId="20577"/>
        <pc:sldMkLst>
          <pc:docMk/>
          <pc:sldMk cId="1174358527" sldId="259"/>
        </pc:sldMkLst>
        <pc:spChg chg="mod">
          <ac:chgData name="FIN Silvana Cisneros" userId="1d7ac860-a7e7-480b-bf49-b9791527c7fe" providerId="ADAL" clId="{6795AB47-6243-4ADA-94A5-C5A6BCEC82AD}" dt="2020-10-17T16:37:25.194" v="1877" actId="20577"/>
          <ac:spMkLst>
            <pc:docMk/>
            <pc:sldMk cId="1174358527" sldId="259"/>
            <ac:spMk id="2" creationId="{8399CE6B-DBC7-4657-BCB0-724421544A79}"/>
          </ac:spMkLst>
        </pc:spChg>
        <pc:spChg chg="add mod">
          <ac:chgData name="FIN Silvana Cisneros" userId="1d7ac860-a7e7-480b-bf49-b9791527c7fe" providerId="ADAL" clId="{6795AB47-6243-4ADA-94A5-C5A6BCEC82AD}" dt="2020-10-17T17:46:11.195" v="2373" actId="20577"/>
          <ac:spMkLst>
            <pc:docMk/>
            <pc:sldMk cId="1174358527" sldId="259"/>
            <ac:spMk id="3" creationId="{72D6D923-3CEB-496D-9F8E-B55C0BF627BD}"/>
          </ac:spMkLst>
        </pc:spChg>
      </pc:sldChg>
      <pc:sldChg chg="addSp modSp add">
        <pc:chgData name="FIN Silvana Cisneros" userId="1d7ac860-a7e7-480b-bf49-b9791527c7fe" providerId="ADAL" clId="{6795AB47-6243-4ADA-94A5-C5A6BCEC82AD}" dt="2020-10-17T17:47:52.461" v="2387"/>
        <pc:sldMkLst>
          <pc:docMk/>
          <pc:sldMk cId="2572177125" sldId="260"/>
        </pc:sldMkLst>
        <pc:spChg chg="mod">
          <ac:chgData name="FIN Silvana Cisneros" userId="1d7ac860-a7e7-480b-bf49-b9791527c7fe" providerId="ADAL" clId="{6795AB47-6243-4ADA-94A5-C5A6BCEC82AD}" dt="2020-10-16T00:39:13.998" v="100" actId="20577"/>
          <ac:spMkLst>
            <pc:docMk/>
            <pc:sldMk cId="2572177125" sldId="260"/>
            <ac:spMk id="2" creationId="{723102FC-C349-48A4-BC27-76DFD1980C93}"/>
          </ac:spMkLst>
        </pc:spChg>
        <pc:spChg chg="add mod">
          <ac:chgData name="FIN Silvana Cisneros" userId="1d7ac860-a7e7-480b-bf49-b9791527c7fe" providerId="ADAL" clId="{6795AB47-6243-4ADA-94A5-C5A6BCEC82AD}" dt="2020-10-16T00:42:35.138" v="290" actId="1076"/>
          <ac:spMkLst>
            <pc:docMk/>
            <pc:sldMk cId="2572177125" sldId="260"/>
            <ac:spMk id="3" creationId="{14D6A685-EBC1-46CD-AE98-CBC3813F0431}"/>
          </ac:spMkLst>
        </pc:spChg>
        <pc:spChg chg="add mod">
          <ac:chgData name="FIN Silvana Cisneros" userId="1d7ac860-a7e7-480b-bf49-b9791527c7fe" providerId="ADAL" clId="{6795AB47-6243-4ADA-94A5-C5A6BCEC82AD}" dt="2020-10-16T01:24:39.818" v="1559" actId="20577"/>
          <ac:spMkLst>
            <pc:docMk/>
            <pc:sldMk cId="2572177125" sldId="260"/>
            <ac:spMk id="4" creationId="{314277CB-0689-48CA-B109-1B65EF2EF429}"/>
          </ac:spMkLst>
        </pc:spChg>
        <pc:spChg chg="add">
          <ac:chgData name="FIN Silvana Cisneros" userId="1d7ac860-a7e7-480b-bf49-b9791527c7fe" providerId="ADAL" clId="{6795AB47-6243-4ADA-94A5-C5A6BCEC82AD}" dt="2020-10-17T17:47:52.461" v="2387"/>
          <ac:spMkLst>
            <pc:docMk/>
            <pc:sldMk cId="2572177125" sldId="260"/>
            <ac:spMk id="5" creationId="{AF7CBF0A-5A82-46DC-8E96-6272152AE988}"/>
          </ac:spMkLst>
        </pc:spChg>
      </pc:sldChg>
      <pc:sldChg chg="addSp delSp modSp add">
        <pc:chgData name="FIN Silvana Cisneros" userId="1d7ac860-a7e7-480b-bf49-b9791527c7fe" providerId="ADAL" clId="{6795AB47-6243-4ADA-94A5-C5A6BCEC82AD}" dt="2020-10-16T01:20:27.626" v="1491" actId="20577"/>
        <pc:sldMkLst>
          <pc:docMk/>
          <pc:sldMk cId="1796379343" sldId="261"/>
        </pc:sldMkLst>
        <pc:spChg chg="mod">
          <ac:chgData name="FIN Silvana Cisneros" userId="1d7ac860-a7e7-480b-bf49-b9791527c7fe" providerId="ADAL" clId="{6795AB47-6243-4ADA-94A5-C5A6BCEC82AD}" dt="2020-10-16T01:04:43.760" v="1423" actId="108"/>
          <ac:spMkLst>
            <pc:docMk/>
            <pc:sldMk cId="1796379343" sldId="261"/>
            <ac:spMk id="2" creationId="{74233E62-D197-4CA1-BE6F-C13436F27CAB}"/>
          </ac:spMkLst>
        </pc:spChg>
        <pc:spChg chg="add del">
          <ac:chgData name="FIN Silvana Cisneros" userId="1d7ac860-a7e7-480b-bf49-b9791527c7fe" providerId="ADAL" clId="{6795AB47-6243-4ADA-94A5-C5A6BCEC82AD}" dt="2020-10-16T01:04:25.111" v="1417"/>
          <ac:spMkLst>
            <pc:docMk/>
            <pc:sldMk cId="1796379343" sldId="261"/>
            <ac:spMk id="22" creationId="{B4A239AE-66C4-4526-88A9-A15F76C357B0}"/>
          </ac:spMkLst>
        </pc:spChg>
        <pc:spChg chg="add mod">
          <ac:chgData name="FIN Silvana Cisneros" userId="1d7ac860-a7e7-480b-bf49-b9791527c7fe" providerId="ADAL" clId="{6795AB47-6243-4ADA-94A5-C5A6BCEC82AD}" dt="2020-10-16T01:04:30.223" v="1419" actId="1076"/>
          <ac:spMkLst>
            <pc:docMk/>
            <pc:sldMk cId="1796379343" sldId="261"/>
            <ac:spMk id="23" creationId="{5AAB180B-4637-44BA-9F5A-405C5FDEFC2B}"/>
          </ac:spMkLst>
        </pc:spChg>
        <pc:spChg chg="add mod">
          <ac:chgData name="FIN Silvana Cisneros" userId="1d7ac860-a7e7-480b-bf49-b9791527c7fe" providerId="ADAL" clId="{6795AB47-6243-4ADA-94A5-C5A6BCEC82AD}" dt="2020-10-16T01:04:48.846" v="1424" actId="108"/>
          <ac:spMkLst>
            <pc:docMk/>
            <pc:sldMk cId="1796379343" sldId="261"/>
            <ac:spMk id="24" creationId="{60E771A2-432D-4FEF-B50B-BBF4415A84D0}"/>
          </ac:spMkLst>
        </pc:spChg>
        <pc:grpChg chg="add del">
          <ac:chgData name="FIN Silvana Cisneros" userId="1d7ac860-a7e7-480b-bf49-b9791527c7fe" providerId="ADAL" clId="{6795AB47-6243-4ADA-94A5-C5A6BCEC82AD}" dt="2020-10-16T01:04:04.554" v="1412"/>
          <ac:grpSpMkLst>
            <pc:docMk/>
            <pc:sldMk cId="1796379343" sldId="261"/>
            <ac:grpSpMk id="4" creationId="{86676A80-475A-47B3-8A07-E1C41FD4E71E}"/>
          </ac:grpSpMkLst>
        </pc:grpChg>
        <pc:grpChg chg="add mod">
          <ac:chgData name="FIN Silvana Cisneros" userId="1d7ac860-a7e7-480b-bf49-b9791527c7fe" providerId="ADAL" clId="{6795AB47-6243-4ADA-94A5-C5A6BCEC82AD}" dt="2020-10-16T01:04:11.482" v="1415" actId="1076"/>
          <ac:grpSpMkLst>
            <pc:docMk/>
            <pc:sldMk cId="1796379343" sldId="261"/>
            <ac:grpSpMk id="13" creationId="{81839BE0-53F9-48E9-9AB5-4163075405F7}"/>
          </ac:grpSpMkLst>
        </pc:grpChg>
        <pc:graphicFrameChg chg="add mod">
          <ac:chgData name="FIN Silvana Cisneros" userId="1d7ac860-a7e7-480b-bf49-b9791527c7fe" providerId="ADAL" clId="{6795AB47-6243-4ADA-94A5-C5A6BCEC82AD}" dt="2020-10-16T01:20:27.626" v="1491" actId="20577"/>
          <ac:graphicFrameMkLst>
            <pc:docMk/>
            <pc:sldMk cId="1796379343" sldId="261"/>
            <ac:graphicFrameMk id="3" creationId="{A53353A1-2A60-4492-A0E7-5576AEF1A17E}"/>
          </ac:graphicFrameMkLst>
        </pc:graphicFrameChg>
      </pc:sldChg>
      <pc:sldChg chg="modSp add">
        <pc:chgData name="FIN Silvana Cisneros" userId="1d7ac860-a7e7-480b-bf49-b9791527c7fe" providerId="ADAL" clId="{6795AB47-6243-4ADA-94A5-C5A6BCEC82AD}" dt="2020-10-16T00:43:06.537" v="339" actId="20577"/>
        <pc:sldMkLst>
          <pc:docMk/>
          <pc:sldMk cId="4098594881" sldId="262"/>
        </pc:sldMkLst>
        <pc:spChg chg="mod">
          <ac:chgData name="FIN Silvana Cisneros" userId="1d7ac860-a7e7-480b-bf49-b9791527c7fe" providerId="ADAL" clId="{6795AB47-6243-4ADA-94A5-C5A6BCEC82AD}" dt="2020-10-16T00:43:06.537" v="339" actId="20577"/>
          <ac:spMkLst>
            <pc:docMk/>
            <pc:sldMk cId="4098594881" sldId="262"/>
            <ac:spMk id="2" creationId="{5C86FCB9-53B9-4F1A-A9B1-32253B6AD482}"/>
          </ac:spMkLst>
        </pc:spChg>
      </pc:sldChg>
      <pc:sldChg chg="addSp delSp modSp add ord">
        <pc:chgData name="FIN Silvana Cisneros" userId="1d7ac860-a7e7-480b-bf49-b9791527c7fe" providerId="ADAL" clId="{6795AB47-6243-4ADA-94A5-C5A6BCEC82AD}" dt="2020-10-16T01:07:55.673" v="1484" actId="404"/>
        <pc:sldMkLst>
          <pc:docMk/>
          <pc:sldMk cId="188302077" sldId="263"/>
        </pc:sldMkLst>
        <pc:spChg chg="mod">
          <ac:chgData name="FIN Silvana Cisneros" userId="1d7ac860-a7e7-480b-bf49-b9791527c7fe" providerId="ADAL" clId="{6795AB47-6243-4ADA-94A5-C5A6BCEC82AD}" dt="2020-10-16T01:02:27.923" v="1410"/>
          <ac:spMkLst>
            <pc:docMk/>
            <pc:sldMk cId="188302077" sldId="263"/>
            <ac:spMk id="2" creationId="{7E43C8C3-10FA-409C-BCA2-F7469E9A4D83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3" creationId="{81007043-A3E2-463E-B012-AD187789276D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4" creationId="{B8CD49A5-8BEA-4EA7-9401-BBD3B332D5BF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5" creationId="{8B5BFFD8-9D44-4475-AFEF-78CE05BD87A7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6" creationId="{BBCC4E83-2CE4-4AEB-9E68-9F9584EC9816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7" creationId="{E9B0F851-5F7E-42CB-9797-2F4042506EF9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8" creationId="{4F3745E3-04AA-45D6-A45E-6EE5A3936B7C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9" creationId="{58CFDEA7-67FD-4D48-8A08-1FDE8F915F51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0" creationId="{54A69E7C-3F8C-4561-8C20-95E8148C047A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1" creationId="{68F42CE4-E35F-4101-BED8-3F825497D396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2" creationId="{E6FC892C-AF27-4B17-9D29-BDBB234F7701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3" creationId="{216EE4B2-3BD2-47E3-B98A-1B9B81F814BE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4" creationId="{ED7CB539-870A-490D-892D-41D44AB13CD7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5" creationId="{AE4BB41D-711F-4293-B600-614F636B5C64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6" creationId="{20BB196D-23AF-43D9-BC9A-716F483238A1}"/>
          </ac:spMkLst>
        </pc:spChg>
        <pc:spChg chg="add del">
          <ac:chgData name="FIN Silvana Cisneros" userId="1d7ac860-a7e7-480b-bf49-b9791527c7fe" providerId="ADAL" clId="{6795AB47-6243-4ADA-94A5-C5A6BCEC82AD}" dt="2020-10-16T01:05:26.050" v="1426"/>
          <ac:spMkLst>
            <pc:docMk/>
            <pc:sldMk cId="188302077" sldId="263"/>
            <ac:spMk id="17" creationId="{8E3E6325-5D46-4645-8CC3-8E1A2F9EBB97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38" creationId="{EA24F100-6D6C-478A-AC5D-2756D76A06C9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39" creationId="{56AFACA5-D9C4-4746-8D10-E90A585DED0E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0" creationId="{C2018816-2AE0-44ED-BC9E-FB6B7AA88C0F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1" creationId="{BE6282AA-F0CE-41A9-97C9-957651C65262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2" creationId="{931528AC-7483-446E-AD49-82579AFDE692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3" creationId="{57916898-068D-4456-82E9-11E422EFC973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4" creationId="{4740535B-9F07-4050-84C0-93D17314A2E3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5" creationId="{4547823B-2463-4D3B-B77C-DD379347D00F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6" creationId="{8EE6C3A8-1F94-4076-8196-38FB4BA75F4B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7" creationId="{ED023C27-D857-452E-AE93-A9B994695CAC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8" creationId="{C8A12700-FEC7-46B5-BA1D-477016BD298C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49" creationId="{FE27C2CE-862A-44F2-8596-46EE473005DE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50" creationId="{A1326658-8AC6-46FE-8B0D-03DDD127D7DC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51" creationId="{3380A320-57CB-422A-BCF1-8B5245B0B4D6}"/>
          </ac:spMkLst>
        </pc:spChg>
        <pc:spChg chg="add del">
          <ac:chgData name="FIN Silvana Cisneros" userId="1d7ac860-a7e7-480b-bf49-b9791527c7fe" providerId="ADAL" clId="{6795AB47-6243-4ADA-94A5-C5A6BCEC82AD}" dt="2020-10-16T01:05:31.489" v="1428"/>
          <ac:spMkLst>
            <pc:docMk/>
            <pc:sldMk cId="188302077" sldId="263"/>
            <ac:spMk id="52" creationId="{AAD8B6D0-0CE9-4521-B8C0-ECABE69253B8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3" creationId="{F95563EA-4540-4BBD-B7DF-063BD1204E68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4" creationId="{641E607C-D34D-48AF-8F59-464F492BE389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5" creationId="{0D03BAC8-E655-4769-A703-BF87553BAF5F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6" creationId="{E6E20858-9B43-4E2F-BE76-E813C794127C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7" creationId="{1BF9FD9A-B592-4482-9348-C07A5F5A890B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8" creationId="{0068941C-4F18-456C-B0DD-549977BA1CB4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79" creationId="{3F6F007E-EC9D-4D44-B492-762BA4F6B0F2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0" creationId="{6CD2840E-2D64-47C6-921B-B8123B9820BA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1" creationId="{69904A0F-EE61-4B55-9CEE-24609B190E25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2" creationId="{C9DE5571-EF82-4ACC-9B96-0B75014321A4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3" creationId="{6BD41EA0-C5AF-4B61-A492-7101EFA91BC1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4" creationId="{266C8429-A59F-4D1A-A88E-12A9DF971A9E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5" creationId="{5B0E7EF0-E018-4FC0-BAD1-9A5CD6C1CF3B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6" creationId="{34F505D5-73AF-47EA-B523-BC02C39F77EE}"/>
          </ac:spMkLst>
        </pc:spChg>
        <pc:spChg chg="add del">
          <ac:chgData name="FIN Silvana Cisneros" userId="1d7ac860-a7e7-480b-bf49-b9791527c7fe" providerId="ADAL" clId="{6795AB47-6243-4ADA-94A5-C5A6BCEC82AD}" dt="2020-10-16T01:06:20.789" v="1430"/>
          <ac:spMkLst>
            <pc:docMk/>
            <pc:sldMk cId="188302077" sldId="263"/>
            <ac:spMk id="87" creationId="{C8AE57A5-F4D1-487D-A7DD-F477253E9841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45" creationId="{615244C4-86D3-4B25-847B-088D48D3A26F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46" creationId="{D4149A74-A2BB-4D49-A43E-7AA551AD5390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47" creationId="{7CD20532-6E3D-4EA3-A0FA-B4F3D1C24A07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48" creationId="{5756102A-E1D0-4B32-B914-BF605D59A0DA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49" creationId="{2415090D-6A2E-45EC-9B36-4F2E0162D69C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0" creationId="{C132539A-CB97-46F3-8B26-6D1699152472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1" creationId="{5D268361-4876-46F7-AD23-62802B468E92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2" creationId="{E3E44FF7-5175-448C-855F-46CA57CE79EF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3" creationId="{662200CA-94A5-4C6A-85E2-F0FA858A9F64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4" creationId="{358083B6-902B-4023-97AF-0A31BDBF44DD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5" creationId="{A5E9420D-B6C1-455A-811B-316009B2BFF3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6" creationId="{9B94E4FB-A25B-418F-A1AD-78D2FA16433A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7" creationId="{ACFFD3E1-D317-457E-9717-6B299C5842CB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8" creationId="{4E5488D5-0E52-4B0C-AB72-3E858B46BE34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59" creationId="{8555110C-15DF-480D-BE34-A4DAAB51EFDA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65" creationId="{36769E0F-5D24-4B03-A443-42AB349FFEF3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66" creationId="{56E51F43-6BD2-44FA-BABA-48356BD8C07C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67" creationId="{E13B9EFC-870F-4BB8-81E4-055C8EA7A436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68" creationId="{0EFFBCE0-DD48-4B21-98DC-59E3A755CC1A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69" creationId="{E938B387-C99B-47ED-86D0-DBC0E1B2021E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0" creationId="{3C7B302E-6EF1-4544-851E-5AE3EA455FAB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1" creationId="{E2F205AC-8449-43A7-8AA1-943A48C98A5F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2" creationId="{EBD8CA29-FA9F-41A9-8F52-F0492CC83CE5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3" creationId="{5BAFF075-FA8E-4305-8C6D-D2B637B0D39D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4" creationId="{B61BC15B-8F9C-4259-B9E5-A803E1775821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5" creationId="{1D2D91FF-EA88-4B55-80FE-656B88CC2EE2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6" creationId="{D5861E62-0678-47FF-AD4E-6C5188180E1C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7" creationId="{D21C1F8B-3649-459F-B860-0E880F7C7825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8" creationId="{AFECD189-B185-4516-BF11-A5C57D95AF3F}"/>
          </ac:spMkLst>
        </pc:spChg>
        <pc:spChg chg="mod">
          <ac:chgData name="FIN Silvana Cisneros" userId="1d7ac860-a7e7-480b-bf49-b9791527c7fe" providerId="ADAL" clId="{6795AB47-6243-4ADA-94A5-C5A6BCEC82AD}" dt="2020-10-16T01:07:55.673" v="1484" actId="404"/>
          <ac:spMkLst>
            <pc:docMk/>
            <pc:sldMk cId="188302077" sldId="263"/>
            <ac:spMk id="179" creationId="{61B3CCF7-9F3E-4095-83A8-B6D64B7E3A89}"/>
          </ac:spMkLst>
        </pc:spChg>
        <pc:grpChg chg="add del">
          <ac:chgData name="FIN Silvana Cisneros" userId="1d7ac860-a7e7-480b-bf49-b9791527c7fe" providerId="ADAL" clId="{6795AB47-6243-4ADA-94A5-C5A6BCEC82AD}" dt="2020-10-16T01:05:26.050" v="1426"/>
          <ac:grpSpMkLst>
            <pc:docMk/>
            <pc:sldMk cId="188302077" sldId="263"/>
            <ac:grpSpMk id="18" creationId="{EE373188-7041-44AF-BE79-8D26C1E13271}"/>
          </ac:grpSpMkLst>
        </pc:grpChg>
        <pc:grpChg chg="add del">
          <ac:chgData name="FIN Silvana Cisneros" userId="1d7ac860-a7e7-480b-bf49-b9791527c7fe" providerId="ADAL" clId="{6795AB47-6243-4ADA-94A5-C5A6BCEC82AD}" dt="2020-10-16T01:05:26.050" v="1426"/>
          <ac:grpSpMkLst>
            <pc:docMk/>
            <pc:sldMk cId="188302077" sldId="263"/>
            <ac:grpSpMk id="22" creationId="{7ABF5EFB-AEF6-41B7-8329-76CD4583AA14}"/>
          </ac:grpSpMkLst>
        </pc:grpChg>
        <pc:grpChg chg="add del">
          <ac:chgData name="FIN Silvana Cisneros" userId="1d7ac860-a7e7-480b-bf49-b9791527c7fe" providerId="ADAL" clId="{6795AB47-6243-4ADA-94A5-C5A6BCEC82AD}" dt="2020-10-16T01:05:26.050" v="1426"/>
          <ac:grpSpMkLst>
            <pc:docMk/>
            <pc:sldMk cId="188302077" sldId="263"/>
            <ac:grpSpMk id="26" creationId="{CD7BFAAC-9DBD-4445-A7F6-10ED1694CA8E}"/>
          </ac:grpSpMkLst>
        </pc:grpChg>
        <pc:grpChg chg="add del">
          <ac:chgData name="FIN Silvana Cisneros" userId="1d7ac860-a7e7-480b-bf49-b9791527c7fe" providerId="ADAL" clId="{6795AB47-6243-4ADA-94A5-C5A6BCEC82AD}" dt="2020-10-16T01:05:26.050" v="1426"/>
          <ac:grpSpMkLst>
            <pc:docMk/>
            <pc:sldMk cId="188302077" sldId="263"/>
            <ac:grpSpMk id="30" creationId="{0DC09ACC-A1F2-45FF-A25A-A0DFB21CCC26}"/>
          </ac:grpSpMkLst>
        </pc:grpChg>
        <pc:grpChg chg="add del">
          <ac:chgData name="FIN Silvana Cisneros" userId="1d7ac860-a7e7-480b-bf49-b9791527c7fe" providerId="ADAL" clId="{6795AB47-6243-4ADA-94A5-C5A6BCEC82AD}" dt="2020-10-16T01:05:26.050" v="1426"/>
          <ac:grpSpMkLst>
            <pc:docMk/>
            <pc:sldMk cId="188302077" sldId="263"/>
            <ac:grpSpMk id="34" creationId="{9926F041-9C3F-4FF9-BCA8-0D46121F37E3}"/>
          </ac:grpSpMkLst>
        </pc:grpChg>
        <pc:grpChg chg="add del">
          <ac:chgData name="FIN Silvana Cisneros" userId="1d7ac860-a7e7-480b-bf49-b9791527c7fe" providerId="ADAL" clId="{6795AB47-6243-4ADA-94A5-C5A6BCEC82AD}" dt="2020-10-16T01:05:31.489" v="1428"/>
          <ac:grpSpMkLst>
            <pc:docMk/>
            <pc:sldMk cId="188302077" sldId="263"/>
            <ac:grpSpMk id="53" creationId="{30897791-C7B7-4881-8B87-883FBADAA206}"/>
          </ac:grpSpMkLst>
        </pc:grpChg>
        <pc:grpChg chg="add del">
          <ac:chgData name="FIN Silvana Cisneros" userId="1d7ac860-a7e7-480b-bf49-b9791527c7fe" providerId="ADAL" clId="{6795AB47-6243-4ADA-94A5-C5A6BCEC82AD}" dt="2020-10-16T01:05:31.489" v="1428"/>
          <ac:grpSpMkLst>
            <pc:docMk/>
            <pc:sldMk cId="188302077" sldId="263"/>
            <ac:grpSpMk id="57" creationId="{A7114685-0A82-4434-B91B-F3560E8EB4C5}"/>
          </ac:grpSpMkLst>
        </pc:grpChg>
        <pc:grpChg chg="add del">
          <ac:chgData name="FIN Silvana Cisneros" userId="1d7ac860-a7e7-480b-bf49-b9791527c7fe" providerId="ADAL" clId="{6795AB47-6243-4ADA-94A5-C5A6BCEC82AD}" dt="2020-10-16T01:05:31.489" v="1428"/>
          <ac:grpSpMkLst>
            <pc:docMk/>
            <pc:sldMk cId="188302077" sldId="263"/>
            <ac:grpSpMk id="61" creationId="{BBAC8546-A480-4E16-8B3A-37246335DFC1}"/>
          </ac:grpSpMkLst>
        </pc:grpChg>
        <pc:grpChg chg="add del">
          <ac:chgData name="FIN Silvana Cisneros" userId="1d7ac860-a7e7-480b-bf49-b9791527c7fe" providerId="ADAL" clId="{6795AB47-6243-4ADA-94A5-C5A6BCEC82AD}" dt="2020-10-16T01:05:31.489" v="1428"/>
          <ac:grpSpMkLst>
            <pc:docMk/>
            <pc:sldMk cId="188302077" sldId="263"/>
            <ac:grpSpMk id="65" creationId="{2AB769FC-7E76-4B7B-BEE3-5754C5A9D7EB}"/>
          </ac:grpSpMkLst>
        </pc:grpChg>
        <pc:grpChg chg="add del">
          <ac:chgData name="FIN Silvana Cisneros" userId="1d7ac860-a7e7-480b-bf49-b9791527c7fe" providerId="ADAL" clId="{6795AB47-6243-4ADA-94A5-C5A6BCEC82AD}" dt="2020-10-16T01:05:31.489" v="1428"/>
          <ac:grpSpMkLst>
            <pc:docMk/>
            <pc:sldMk cId="188302077" sldId="263"/>
            <ac:grpSpMk id="69" creationId="{1560BCC3-13FE-4EEF-90D0-F28ADC4311E4}"/>
          </ac:grpSpMkLst>
        </pc:grpChg>
        <pc:grpChg chg="add del">
          <ac:chgData name="FIN Silvana Cisneros" userId="1d7ac860-a7e7-480b-bf49-b9791527c7fe" providerId="ADAL" clId="{6795AB47-6243-4ADA-94A5-C5A6BCEC82AD}" dt="2020-10-16T01:06:20.789" v="1430"/>
          <ac:grpSpMkLst>
            <pc:docMk/>
            <pc:sldMk cId="188302077" sldId="263"/>
            <ac:grpSpMk id="88" creationId="{9C224030-1016-44B4-A671-646C954E8D63}"/>
          </ac:grpSpMkLst>
        </pc:grpChg>
        <pc:grpChg chg="add del">
          <ac:chgData name="FIN Silvana Cisneros" userId="1d7ac860-a7e7-480b-bf49-b9791527c7fe" providerId="ADAL" clId="{6795AB47-6243-4ADA-94A5-C5A6BCEC82AD}" dt="2020-10-16T01:06:20.789" v="1430"/>
          <ac:grpSpMkLst>
            <pc:docMk/>
            <pc:sldMk cId="188302077" sldId="263"/>
            <ac:grpSpMk id="92" creationId="{697FE7FF-1B55-47F3-B395-CE51A8A10C2B}"/>
          </ac:grpSpMkLst>
        </pc:grpChg>
        <pc:grpChg chg="add del">
          <ac:chgData name="FIN Silvana Cisneros" userId="1d7ac860-a7e7-480b-bf49-b9791527c7fe" providerId="ADAL" clId="{6795AB47-6243-4ADA-94A5-C5A6BCEC82AD}" dt="2020-10-16T01:06:20.789" v="1430"/>
          <ac:grpSpMkLst>
            <pc:docMk/>
            <pc:sldMk cId="188302077" sldId="263"/>
            <ac:grpSpMk id="96" creationId="{B6A76B66-B472-4877-9EB8-1BEA9ED2FEC5}"/>
          </ac:grpSpMkLst>
        </pc:grpChg>
        <pc:grpChg chg="add del">
          <ac:chgData name="FIN Silvana Cisneros" userId="1d7ac860-a7e7-480b-bf49-b9791527c7fe" providerId="ADAL" clId="{6795AB47-6243-4ADA-94A5-C5A6BCEC82AD}" dt="2020-10-16T01:06:20.789" v="1430"/>
          <ac:grpSpMkLst>
            <pc:docMk/>
            <pc:sldMk cId="188302077" sldId="263"/>
            <ac:grpSpMk id="100" creationId="{AF5A517F-6303-4D76-8CF4-6E3D5E9C5AF1}"/>
          </ac:grpSpMkLst>
        </pc:grpChg>
        <pc:grpChg chg="add del">
          <ac:chgData name="FIN Silvana Cisneros" userId="1d7ac860-a7e7-480b-bf49-b9791527c7fe" providerId="ADAL" clId="{6795AB47-6243-4ADA-94A5-C5A6BCEC82AD}" dt="2020-10-16T01:06:20.789" v="1430"/>
          <ac:grpSpMkLst>
            <pc:docMk/>
            <pc:sldMk cId="188302077" sldId="263"/>
            <ac:grpSpMk id="104" creationId="{EF9904EF-CA08-440F-A9EE-8D391A8CC7C2}"/>
          </ac:grpSpMkLst>
        </pc:grpChg>
        <pc:grpChg chg="add del">
          <ac:chgData name="FIN Silvana Cisneros" userId="1d7ac860-a7e7-480b-bf49-b9791527c7fe" providerId="ADAL" clId="{6795AB47-6243-4ADA-94A5-C5A6BCEC82AD}" dt="2020-10-16T01:06:39.015" v="1432"/>
          <ac:grpSpMkLst>
            <pc:docMk/>
            <pc:sldMk cId="188302077" sldId="263"/>
            <ac:grpSpMk id="108" creationId="{F6FDD347-3AEE-4367-AE9F-12ED2E473F11}"/>
          </ac:grpSpMkLst>
        </pc:grpChg>
        <pc:grpChg chg="add mod">
          <ac:chgData name="FIN Silvana Cisneros" userId="1d7ac860-a7e7-480b-bf49-b9791527c7fe" providerId="ADAL" clId="{6795AB47-6243-4ADA-94A5-C5A6BCEC82AD}" dt="2020-10-16T01:06:51.895" v="1437" actId="1076"/>
          <ac:grpSpMkLst>
            <pc:docMk/>
            <pc:sldMk cId="188302077" sldId="263"/>
            <ac:grpSpMk id="144" creationId="{55CDF4D7-8641-4A0F-9C49-BBFC7B0DC7A0}"/>
          </ac:grpSpMkLst>
        </pc:grpChg>
      </pc:sldChg>
      <pc:sldChg chg="addSp delSp modSp add">
        <pc:chgData name="FIN Silvana Cisneros" userId="1d7ac860-a7e7-480b-bf49-b9791527c7fe" providerId="ADAL" clId="{6795AB47-6243-4ADA-94A5-C5A6BCEC82AD}" dt="2020-10-16T02:06:57.326" v="1846" actId="1076"/>
        <pc:sldMkLst>
          <pc:docMk/>
          <pc:sldMk cId="1282674436" sldId="264"/>
        </pc:sldMkLst>
        <pc:spChg chg="del">
          <ac:chgData name="FIN Silvana Cisneros" userId="1d7ac860-a7e7-480b-bf49-b9791527c7fe" providerId="ADAL" clId="{6795AB47-6243-4ADA-94A5-C5A6BCEC82AD}" dt="2020-10-16T01:23:43.745" v="1493"/>
          <ac:spMkLst>
            <pc:docMk/>
            <pc:sldMk cId="1282674436" sldId="264"/>
            <ac:spMk id="2" creationId="{91E63493-D62F-4CEA-BE4E-14375E5F39C3}"/>
          </ac:spMkLst>
        </pc:spChg>
        <pc:spChg chg="add mod">
          <ac:chgData name="FIN Silvana Cisneros" userId="1d7ac860-a7e7-480b-bf49-b9791527c7fe" providerId="ADAL" clId="{6795AB47-6243-4ADA-94A5-C5A6BCEC82AD}" dt="2020-10-16T01:23:43.745" v="1493"/>
          <ac:spMkLst>
            <pc:docMk/>
            <pc:sldMk cId="1282674436" sldId="264"/>
            <ac:spMk id="3" creationId="{ACE544C2-F9FE-4E17-BD8D-B811272B8735}"/>
          </ac:spMkLst>
        </pc:spChg>
        <pc:spChg chg="add mod">
          <ac:chgData name="FIN Silvana Cisneros" userId="1d7ac860-a7e7-480b-bf49-b9791527c7fe" providerId="ADAL" clId="{6795AB47-6243-4ADA-94A5-C5A6BCEC82AD}" dt="2020-10-16T01:23:55.514" v="1549" actId="20577"/>
          <ac:spMkLst>
            <pc:docMk/>
            <pc:sldMk cId="1282674436" sldId="264"/>
            <ac:spMk id="4" creationId="{5412A856-2A3F-4095-89D1-5A4936BC6EAB}"/>
          </ac:spMkLst>
        </pc:spChg>
        <pc:picChg chg="add mod">
          <ac:chgData name="FIN Silvana Cisneros" userId="1d7ac860-a7e7-480b-bf49-b9791527c7fe" providerId="ADAL" clId="{6795AB47-6243-4ADA-94A5-C5A6BCEC82AD}" dt="2020-10-16T02:06:57.326" v="1846" actId="1076"/>
          <ac:picMkLst>
            <pc:docMk/>
            <pc:sldMk cId="1282674436" sldId="264"/>
            <ac:picMk id="5" creationId="{354E7441-A876-4B00-A59C-B95AEBC997B5}"/>
          </ac:picMkLst>
        </pc:picChg>
      </pc:sldChg>
      <pc:sldChg chg="addSp delSp modSp add ord">
        <pc:chgData name="FIN Silvana Cisneros" userId="1d7ac860-a7e7-480b-bf49-b9791527c7fe" providerId="ADAL" clId="{6795AB47-6243-4ADA-94A5-C5A6BCEC82AD}" dt="2020-10-17T17:16:33.161" v="1944" actId="20577"/>
        <pc:sldMkLst>
          <pc:docMk/>
          <pc:sldMk cId="602057603" sldId="265"/>
        </pc:sldMkLst>
        <pc:spChg chg="mod">
          <ac:chgData name="FIN Silvana Cisneros" userId="1d7ac860-a7e7-480b-bf49-b9791527c7fe" providerId="ADAL" clId="{6795AB47-6243-4ADA-94A5-C5A6BCEC82AD}" dt="2020-10-16T02:05:18.384" v="1840" actId="20577"/>
          <ac:spMkLst>
            <pc:docMk/>
            <pc:sldMk cId="602057603" sldId="265"/>
            <ac:spMk id="2" creationId="{F81E3A59-98B5-4794-B77C-C0C6CFF4869E}"/>
          </ac:spMkLst>
        </pc:spChg>
        <pc:spChg chg="mod">
          <ac:chgData name="FIN Silvana Cisneros" userId="1d7ac860-a7e7-480b-bf49-b9791527c7fe" providerId="ADAL" clId="{6795AB47-6243-4ADA-94A5-C5A6BCEC82AD}" dt="2020-10-17T17:16:33.161" v="1944" actId="20577"/>
          <ac:spMkLst>
            <pc:docMk/>
            <pc:sldMk cId="602057603" sldId="265"/>
            <ac:spMk id="3" creationId="{8FE8E5AD-D15C-4126-B350-847925A80FCE}"/>
          </ac:spMkLst>
        </pc:spChg>
        <pc:spChg chg="add mod">
          <ac:chgData name="FIN Silvana Cisneros" userId="1d7ac860-a7e7-480b-bf49-b9791527c7fe" providerId="ADAL" clId="{6795AB47-6243-4ADA-94A5-C5A6BCEC82AD}" dt="2020-10-17T17:15:50.630" v="1905" actId="1076"/>
          <ac:spMkLst>
            <pc:docMk/>
            <pc:sldMk cId="602057603" sldId="265"/>
            <ac:spMk id="4" creationId="{C380EC9C-3626-4418-A9FB-9AF6EF821177}"/>
          </ac:spMkLst>
        </pc:spChg>
        <pc:picChg chg="add del mod">
          <ac:chgData name="FIN Silvana Cisneros" userId="1d7ac860-a7e7-480b-bf49-b9791527c7fe" providerId="ADAL" clId="{6795AB47-6243-4ADA-94A5-C5A6BCEC82AD}" dt="2020-10-16T02:06:44.516" v="1844"/>
          <ac:picMkLst>
            <pc:docMk/>
            <pc:sldMk cId="602057603" sldId="265"/>
            <ac:picMk id="4" creationId="{33A44B4A-0066-48CE-991B-E7B5982D539D}"/>
          </ac:picMkLst>
        </pc:picChg>
      </pc:sldChg>
      <pc:sldChg chg="addSp delSp modSp add ord">
        <pc:chgData name="FIN Silvana Cisneros" userId="1d7ac860-a7e7-480b-bf49-b9791527c7fe" providerId="ADAL" clId="{6795AB47-6243-4ADA-94A5-C5A6BCEC82AD}" dt="2020-10-17T17:49:25.074" v="2407"/>
        <pc:sldMkLst>
          <pc:docMk/>
          <pc:sldMk cId="323014101" sldId="266"/>
        </pc:sldMkLst>
        <pc:spChg chg="mod">
          <ac:chgData name="FIN Silvana Cisneros" userId="1d7ac860-a7e7-480b-bf49-b9791527c7fe" providerId="ADAL" clId="{6795AB47-6243-4ADA-94A5-C5A6BCEC82AD}" dt="2020-10-17T16:33:12.989" v="1860" actId="20577"/>
          <ac:spMkLst>
            <pc:docMk/>
            <pc:sldMk cId="323014101" sldId="266"/>
            <ac:spMk id="2" creationId="{87046667-A958-4E21-943C-E1175C1341EC}"/>
          </ac:spMkLst>
        </pc:spChg>
        <pc:spChg chg="add mod">
          <ac:chgData name="FIN Silvana Cisneros" userId="1d7ac860-a7e7-480b-bf49-b9791527c7fe" providerId="ADAL" clId="{6795AB47-6243-4ADA-94A5-C5A6BCEC82AD}" dt="2020-10-17T16:33:32.441" v="1873" actId="207"/>
          <ac:spMkLst>
            <pc:docMk/>
            <pc:sldMk cId="323014101" sldId="266"/>
            <ac:spMk id="3" creationId="{3D688EBF-80F1-4936-A4B4-79F59718EF4E}"/>
          </ac:spMkLst>
        </pc:spChg>
        <pc:spChg chg="add del mod">
          <ac:chgData name="FIN Silvana Cisneros" userId="1d7ac860-a7e7-480b-bf49-b9791527c7fe" providerId="ADAL" clId="{6795AB47-6243-4ADA-94A5-C5A6BCEC82AD}" dt="2020-10-17T17:49:25.074" v="2407"/>
          <ac:spMkLst>
            <pc:docMk/>
            <pc:sldMk cId="323014101" sldId="266"/>
            <ac:spMk id="4" creationId="{AA254285-C55C-43EC-BE27-4BD0BD781AF2}"/>
          </ac:spMkLst>
        </pc:spChg>
      </pc:sldChg>
      <pc:sldChg chg="addSp modSp add">
        <pc:chgData name="FIN Silvana Cisneros" userId="1d7ac860-a7e7-480b-bf49-b9791527c7fe" providerId="ADAL" clId="{6795AB47-6243-4ADA-94A5-C5A6BCEC82AD}" dt="2020-10-17T17:47:13.806" v="2379" actId="20577"/>
        <pc:sldMkLst>
          <pc:docMk/>
          <pc:sldMk cId="1278380918" sldId="267"/>
        </pc:sldMkLst>
        <pc:spChg chg="mod">
          <ac:chgData name="FIN Silvana Cisneros" userId="1d7ac860-a7e7-480b-bf49-b9791527c7fe" providerId="ADAL" clId="{6795AB47-6243-4ADA-94A5-C5A6BCEC82AD}" dt="2020-10-17T16:37:43.054" v="1881" actId="6549"/>
          <ac:spMkLst>
            <pc:docMk/>
            <pc:sldMk cId="1278380918" sldId="267"/>
            <ac:spMk id="2" creationId="{8399CE6B-DBC7-4657-BCB0-724421544A79}"/>
          </ac:spMkLst>
        </pc:spChg>
        <pc:spChg chg="add mod">
          <ac:chgData name="FIN Silvana Cisneros" userId="1d7ac860-a7e7-480b-bf49-b9791527c7fe" providerId="ADAL" clId="{6795AB47-6243-4ADA-94A5-C5A6BCEC82AD}" dt="2020-10-17T17:47:13.806" v="2379" actId="20577"/>
          <ac:spMkLst>
            <pc:docMk/>
            <pc:sldMk cId="1278380918" sldId="267"/>
            <ac:spMk id="3" creationId="{20A981D3-17F1-4E72-A8D0-2E40A604A1F2}"/>
          </ac:spMkLst>
        </pc:spChg>
      </pc:sldChg>
      <pc:sldChg chg="addSp modSp add">
        <pc:chgData name="FIN Silvana Cisneros" userId="1d7ac860-a7e7-480b-bf49-b9791527c7fe" providerId="ADAL" clId="{6795AB47-6243-4ADA-94A5-C5A6BCEC82AD}" dt="2020-10-17T17:47:23.454" v="2385" actId="20577"/>
        <pc:sldMkLst>
          <pc:docMk/>
          <pc:sldMk cId="3685617093" sldId="268"/>
        </pc:sldMkLst>
        <pc:spChg chg="mod">
          <ac:chgData name="FIN Silvana Cisneros" userId="1d7ac860-a7e7-480b-bf49-b9791527c7fe" providerId="ADAL" clId="{6795AB47-6243-4ADA-94A5-C5A6BCEC82AD}" dt="2020-10-17T16:37:57.514" v="1886" actId="20577"/>
          <ac:spMkLst>
            <pc:docMk/>
            <pc:sldMk cId="3685617093" sldId="268"/>
            <ac:spMk id="2" creationId="{8399CE6B-DBC7-4657-BCB0-724421544A79}"/>
          </ac:spMkLst>
        </pc:spChg>
        <pc:spChg chg="add mod">
          <ac:chgData name="FIN Silvana Cisneros" userId="1d7ac860-a7e7-480b-bf49-b9791527c7fe" providerId="ADAL" clId="{6795AB47-6243-4ADA-94A5-C5A6BCEC82AD}" dt="2020-10-17T17:47:23.454" v="2385" actId="20577"/>
          <ac:spMkLst>
            <pc:docMk/>
            <pc:sldMk cId="3685617093" sldId="268"/>
            <ac:spMk id="3" creationId="{F15DB3D8-D00E-469D-BB2B-5F4009A9B412}"/>
          </ac:spMkLst>
        </pc:spChg>
      </pc:sldChg>
      <pc:sldChg chg="addSp modSp add ord">
        <pc:chgData name="FIN Silvana Cisneros" userId="1d7ac860-a7e7-480b-bf49-b9791527c7fe" providerId="ADAL" clId="{6795AB47-6243-4ADA-94A5-C5A6BCEC82AD}" dt="2020-10-17T17:49:03.456" v="2405" actId="20577"/>
        <pc:sldMkLst>
          <pc:docMk/>
          <pc:sldMk cId="1760103468" sldId="269"/>
        </pc:sldMkLst>
        <pc:spChg chg="mod">
          <ac:chgData name="FIN Silvana Cisneros" userId="1d7ac860-a7e7-480b-bf49-b9791527c7fe" providerId="ADAL" clId="{6795AB47-6243-4ADA-94A5-C5A6BCEC82AD}" dt="2020-10-17T17:18:11.663" v="1954" actId="20577"/>
          <ac:spMkLst>
            <pc:docMk/>
            <pc:sldMk cId="1760103468" sldId="269"/>
            <ac:spMk id="2" creationId="{278D6DDF-9F13-4C59-9B35-3709F327389F}"/>
          </ac:spMkLst>
        </pc:spChg>
        <pc:spChg chg="add mod">
          <ac:chgData name="FIN Silvana Cisneros" userId="1d7ac860-a7e7-480b-bf49-b9791527c7fe" providerId="ADAL" clId="{6795AB47-6243-4ADA-94A5-C5A6BCEC82AD}" dt="2020-10-17T17:48:29.204" v="2392" actId="1076"/>
          <ac:spMkLst>
            <pc:docMk/>
            <pc:sldMk cId="1760103468" sldId="269"/>
            <ac:spMk id="3" creationId="{E9C3D896-40B1-4A4B-8C23-EF06A87CE3C1}"/>
          </ac:spMkLst>
        </pc:spChg>
        <pc:spChg chg="add mod">
          <ac:chgData name="FIN Silvana Cisneros" userId="1d7ac860-a7e7-480b-bf49-b9791527c7fe" providerId="ADAL" clId="{6795AB47-6243-4ADA-94A5-C5A6BCEC82AD}" dt="2020-10-17T17:49:03.456" v="2405" actId="20577"/>
          <ac:spMkLst>
            <pc:docMk/>
            <pc:sldMk cId="1760103468" sldId="269"/>
            <ac:spMk id="4" creationId="{01075AB7-6328-49FF-8071-9412FFB55D5A}"/>
          </ac:spMkLst>
        </pc:spChg>
      </pc:sldChg>
      <pc:sldChg chg="addSp modSp add">
        <pc:chgData name="FIN Silvana Cisneros" userId="1d7ac860-a7e7-480b-bf49-b9791527c7fe" providerId="ADAL" clId="{6795AB47-6243-4ADA-94A5-C5A6BCEC82AD}" dt="2020-10-17T17:50:21.868" v="2435" actId="20577"/>
        <pc:sldMkLst>
          <pc:docMk/>
          <pc:sldMk cId="2333271911" sldId="270"/>
        </pc:sldMkLst>
        <pc:spChg chg="mod">
          <ac:chgData name="FIN Silvana Cisneros" userId="1d7ac860-a7e7-480b-bf49-b9791527c7fe" providerId="ADAL" clId="{6795AB47-6243-4ADA-94A5-C5A6BCEC82AD}" dt="2020-10-17T17:29:05.518" v="2166" actId="20577"/>
          <ac:spMkLst>
            <pc:docMk/>
            <pc:sldMk cId="2333271911" sldId="270"/>
            <ac:spMk id="2" creationId="{1827A6D5-3646-43EB-A3D4-1A2847D746F5}"/>
          </ac:spMkLst>
        </pc:spChg>
        <pc:spChg chg="add mod">
          <ac:chgData name="FIN Silvana Cisneros" userId="1d7ac860-a7e7-480b-bf49-b9791527c7fe" providerId="ADAL" clId="{6795AB47-6243-4ADA-94A5-C5A6BCEC82AD}" dt="2020-10-17T17:50:12.938" v="2428" actId="13822"/>
          <ac:spMkLst>
            <pc:docMk/>
            <pc:sldMk cId="2333271911" sldId="270"/>
            <ac:spMk id="3" creationId="{2E3C0939-3C12-4DA1-B28F-6677067655D4}"/>
          </ac:spMkLst>
        </pc:spChg>
        <pc:spChg chg="add mod">
          <ac:chgData name="FIN Silvana Cisneros" userId="1d7ac860-a7e7-480b-bf49-b9791527c7fe" providerId="ADAL" clId="{6795AB47-6243-4ADA-94A5-C5A6BCEC82AD}" dt="2020-10-17T17:50:21.868" v="2435" actId="20577"/>
          <ac:spMkLst>
            <pc:docMk/>
            <pc:sldMk cId="2333271911" sldId="270"/>
            <ac:spMk id="4" creationId="{6DDF8000-A0EB-4504-BEEF-834921A6C520}"/>
          </ac:spMkLst>
        </pc:spChg>
      </pc:sldChg>
      <pc:sldChg chg="addSp delSp modSp add">
        <pc:chgData name="FIN Silvana Cisneros" userId="1d7ac860-a7e7-480b-bf49-b9791527c7fe" providerId="ADAL" clId="{6795AB47-6243-4ADA-94A5-C5A6BCEC82AD}" dt="2020-10-17T17:50:02.303" v="2427" actId="20577"/>
        <pc:sldMkLst>
          <pc:docMk/>
          <pc:sldMk cId="993628602" sldId="271"/>
        </pc:sldMkLst>
        <pc:spChg chg="mod">
          <ac:chgData name="FIN Silvana Cisneros" userId="1d7ac860-a7e7-480b-bf49-b9791527c7fe" providerId="ADAL" clId="{6795AB47-6243-4ADA-94A5-C5A6BCEC82AD}" dt="2020-10-17T17:44:39.752" v="2365" actId="20577"/>
          <ac:spMkLst>
            <pc:docMk/>
            <pc:sldMk cId="993628602" sldId="271"/>
            <ac:spMk id="2" creationId="{0695F9ED-E7A3-47F7-8842-75AD206847FC}"/>
          </ac:spMkLst>
        </pc:spChg>
        <pc:spChg chg="add del">
          <ac:chgData name="FIN Silvana Cisneros" userId="1d7ac860-a7e7-480b-bf49-b9791527c7fe" providerId="ADAL" clId="{6795AB47-6243-4ADA-94A5-C5A6BCEC82AD}" dt="2020-10-17T17:49:54.633" v="2420" actId="478"/>
          <ac:spMkLst>
            <pc:docMk/>
            <pc:sldMk cId="993628602" sldId="271"/>
            <ac:spMk id="3" creationId="{2D424E54-7680-417C-90A2-2108A87533A0}"/>
          </ac:spMkLst>
        </pc:spChg>
        <pc:spChg chg="add mod">
          <ac:chgData name="FIN Silvana Cisneros" userId="1d7ac860-a7e7-480b-bf49-b9791527c7fe" providerId="ADAL" clId="{6795AB47-6243-4ADA-94A5-C5A6BCEC82AD}" dt="2020-10-17T17:50:02.303" v="2427" actId="20577"/>
          <ac:spMkLst>
            <pc:docMk/>
            <pc:sldMk cId="993628602" sldId="271"/>
            <ac:spMk id="4" creationId="{42AF2971-7986-432C-98B2-CF53A8D977C3}"/>
          </ac:spMkLst>
        </pc:spChg>
      </pc:sldChg>
      <pc:sldChg chg="addSp delSp modSp add">
        <pc:chgData name="FIN Silvana Cisneros" userId="1d7ac860-a7e7-480b-bf49-b9791527c7fe" providerId="ADAL" clId="{6795AB47-6243-4ADA-94A5-C5A6BCEC82AD}" dt="2020-10-17T17:49:45.082" v="2418" actId="20577"/>
        <pc:sldMkLst>
          <pc:docMk/>
          <pc:sldMk cId="2281527986" sldId="272"/>
        </pc:sldMkLst>
        <pc:spChg chg="add mod">
          <ac:chgData name="FIN Silvana Cisneros" userId="1d7ac860-a7e7-480b-bf49-b9791527c7fe" providerId="ADAL" clId="{6795AB47-6243-4ADA-94A5-C5A6BCEC82AD}" dt="2020-10-17T17:49:29.964" v="2409" actId="1076"/>
          <ac:spMkLst>
            <pc:docMk/>
            <pc:sldMk cId="2281527986" sldId="272"/>
            <ac:spMk id="3" creationId="{E968D687-73E5-4DEE-A701-95E613317138}"/>
          </ac:spMkLst>
        </pc:spChg>
        <pc:spChg chg="add del">
          <ac:chgData name="FIN Silvana Cisneros" userId="1d7ac860-a7e7-480b-bf49-b9791527c7fe" providerId="ADAL" clId="{6795AB47-6243-4ADA-94A5-C5A6BCEC82AD}" dt="2020-10-17T17:49:40.057" v="2411"/>
          <ac:spMkLst>
            <pc:docMk/>
            <pc:sldMk cId="2281527986" sldId="272"/>
            <ac:spMk id="4" creationId="{99D4F980-43F5-4105-ADF6-3A39416E36D6}"/>
          </ac:spMkLst>
        </pc:spChg>
        <pc:spChg chg="add mod">
          <ac:chgData name="FIN Silvana Cisneros" userId="1d7ac860-a7e7-480b-bf49-b9791527c7fe" providerId="ADAL" clId="{6795AB47-6243-4ADA-94A5-C5A6BCEC82AD}" dt="2020-10-17T17:49:45.082" v="2418" actId="20577"/>
          <ac:spMkLst>
            <pc:docMk/>
            <pc:sldMk cId="2281527986" sldId="272"/>
            <ac:spMk id="5" creationId="{9B20DB06-70AE-43D4-B21D-FEF3DB0B77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9052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956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5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03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645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58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75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5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16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04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8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B84BA9-08AE-4356-B1F6-63D997D4EF07}" type="datetimeFigureOut">
              <a:rPr lang="es-EC" smtClean="0"/>
              <a:t>17/10/2020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5C8CDD-7D55-4755-B909-3C8E5B9F4217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5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FCB9-53B9-4F1A-A9B1-32253B6A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C86FCB9-53B9-4F1A-A9B1-32253B6AD482}"/>
              </a:ext>
            </a:extLst>
          </p:cNvPr>
          <p:cNvSpPr txBox="1">
            <a:spLocks/>
          </p:cNvSpPr>
          <p:nvPr/>
        </p:nvSpPr>
        <p:spPr>
          <a:xfrm>
            <a:off x="1371600" y="200079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3200" dirty="0"/>
              <a:t>Prototipo Web Herramienta </a:t>
            </a:r>
            <a:r>
              <a:rPr lang="es-ES" sz="3200" b="1" dirty="0"/>
              <a:t>CAZACORRUPTOS ANALYTICS</a:t>
            </a:r>
            <a:endParaRPr lang="es-ES" sz="32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3200" dirty="0"/>
              <a:t>Visualizadores de casos de corrupción en </a:t>
            </a:r>
            <a:r>
              <a:rPr lang="es-ES" sz="3200" dirty="0" err="1"/>
              <a:t>TableaU</a:t>
            </a:r>
            <a:r>
              <a:rPr lang="es-ES" sz="3200" dirty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3200" dirty="0"/>
              <a:t>Note </a:t>
            </a:r>
            <a:r>
              <a:rPr lang="es-ES" sz="3200" dirty="0" err="1"/>
              <a:t>books</a:t>
            </a:r>
            <a:r>
              <a:rPr lang="es-ES" sz="3200" dirty="0"/>
              <a:t> para la conversión de los archivos Open Data </a:t>
            </a:r>
            <a:r>
              <a:rPr lang="es-ES" sz="3200" dirty="0" err="1"/>
              <a:t>Contracting</a:t>
            </a:r>
            <a:r>
              <a:rPr lang="es-ES" sz="3200" dirty="0"/>
              <a:t> para convertirlos en archivos CSV.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3200" dirty="0"/>
              <a:t>Herramienta Web Open </a:t>
            </a:r>
            <a:r>
              <a:rPr lang="es-ES" sz="3200" dirty="0" err="1"/>
              <a:t>Source</a:t>
            </a:r>
            <a:r>
              <a:rPr lang="es-ES" sz="3200" dirty="0"/>
              <a:t> para la visualización a través de historias de usuario para la identificación de casos a típicos con servicios </a:t>
            </a:r>
            <a:r>
              <a:rPr lang="es-ES" sz="3200" dirty="0" err="1"/>
              <a:t>Rest</a:t>
            </a:r>
            <a:r>
              <a:rPr lang="es-ES" sz="3200" dirty="0"/>
              <a:t> y con </a:t>
            </a:r>
            <a:r>
              <a:rPr lang="es-ES" sz="3200" dirty="0" err="1"/>
              <a:t>Flask</a:t>
            </a:r>
            <a:r>
              <a:rPr lang="es-ES" sz="3200" dirty="0"/>
              <a:t> con Python utilizando los RUCS del SRI y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40985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C8C3-10FA-409C-BCA2-F7469E9A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Quien soy?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70" y="1423851"/>
            <a:ext cx="8138505" cy="49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contratos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01" y="1428750"/>
            <a:ext cx="9021599" cy="48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productos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8750"/>
            <a:ext cx="7772400" cy="49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4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Cuanto he facturado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3" y="1522538"/>
            <a:ext cx="6374674" cy="47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45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C7A280B4FC3146A6D108EB73A68381" ma:contentTypeVersion="10" ma:contentTypeDescription="Crear nuevo documento." ma:contentTypeScope="" ma:versionID="70062445a9b5cfd854f02325f57336d9">
  <xsd:schema xmlns:xsd="http://www.w3.org/2001/XMLSchema" xmlns:xs="http://www.w3.org/2001/XMLSchema" xmlns:p="http://schemas.microsoft.com/office/2006/metadata/properties" xmlns:ns3="e8d55bed-e2ad-46d1-a134-6b6f26082c7c" xmlns:ns4="9a212455-8181-48f1-9c4b-d04cce4297d2" targetNamespace="http://schemas.microsoft.com/office/2006/metadata/properties" ma:root="true" ma:fieldsID="51f2d01d4a35ad0b1a949b881e636331" ns3:_="" ns4:_="">
    <xsd:import namespace="e8d55bed-e2ad-46d1-a134-6b6f26082c7c"/>
    <xsd:import namespace="9a212455-8181-48f1-9c4b-d04cce4297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55bed-e2ad-46d1-a134-6b6f26082c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12455-8181-48f1-9c4b-d04cce429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FF658D-CFF3-433D-B726-CFC7C6E6A4D7}">
  <ds:schemaRefs>
    <ds:schemaRef ds:uri="http://schemas.microsoft.com/office/2006/metadata/properties"/>
    <ds:schemaRef ds:uri="9a212455-8181-48f1-9c4b-d04cce4297d2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e8d55bed-e2ad-46d1-a134-6b6f26082c7c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E3A959-17BA-453A-995A-B23CD8E4EB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227ADC-DE8F-40E7-B03F-D53089741C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55bed-e2ad-46d1-a134-6b6f26082c7c"/>
    <ds:schemaRef ds:uri="9a212455-8181-48f1-9c4b-d04cce429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258</TotalTime>
  <Words>78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Recorte</vt:lpstr>
      <vt:lpstr>Productos</vt:lpstr>
      <vt:lpstr>Quien soy?</vt:lpstr>
      <vt:lpstr>Mis contratos </vt:lpstr>
      <vt:lpstr>Mis productos</vt:lpstr>
      <vt:lpstr>Cuanto he facturado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Dataton</dc:title>
  <dc:creator>FIN Silvana Cisneros</dc:creator>
  <cp:lastModifiedBy>Mike</cp:lastModifiedBy>
  <cp:revision>13</cp:revision>
  <dcterms:created xsi:type="dcterms:W3CDTF">2020-10-16T00:35:01Z</dcterms:created>
  <dcterms:modified xsi:type="dcterms:W3CDTF">2020-10-17T22:33:39Z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0x0101006AC7A280B4FC3146A6D108EB73A68381</vt:lpwstr>
  </property>
</Properties>
</file>