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3" r:id="rId6"/>
    <p:sldId id="274" r:id="rId7"/>
    <p:sldId id="281" r:id="rId8"/>
    <p:sldId id="280" r:id="rId9"/>
    <p:sldId id="279" r:id="rId10"/>
    <p:sldId id="278" r:id="rId11"/>
    <p:sldId id="277" r:id="rId12"/>
    <p:sldId id="276" r:id="rId13"/>
    <p:sldId id="275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anttproject.bi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000" b="1" dirty="0"/>
              <a:t>Lapr4_Project_2DI_03</a:t>
            </a:r>
            <a:r>
              <a:rPr lang="pt-PT" b="1" dirty="0"/>
              <a:t/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2"/>
            <a:ext cx="8825658" cy="857299"/>
          </a:xfrm>
        </p:spPr>
        <p:txBody>
          <a:bodyPr>
            <a:normAutofit fontScale="70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: 11/04/2022</a:t>
            </a:r>
          </a:p>
          <a:p>
            <a:r>
              <a:rPr lang="pt-PT" b="1" cap="none" dirty="0">
                <a:latin typeface="+mj-lt"/>
              </a:rPr>
              <a:t>Equipa : 1170504 – 1181090 </a:t>
            </a:r>
            <a:r>
              <a:rPr lang="pt-PT" b="1" cap="none" dirty="0"/>
              <a:t>–</a:t>
            </a:r>
            <a:r>
              <a:rPr lang="pt-PT" b="1" cap="none" dirty="0">
                <a:latin typeface="+mj-lt"/>
              </a:rPr>
              <a:t> 1200949 – 1201115 – 1201400 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(IV) Qualidade do produto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 smtClean="0"/>
              <a:t>O produto realizado neste sprint cumpre na totalidade todas as funcionalidades exigidas pelo cliente, de modo que, a qualidade do produto, no momento, é bastante positiva.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219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(V) Resultados esperados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3" y="2760019"/>
            <a:ext cx="8761412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Ao longo do sprint B os resultados foram concluídos com </a:t>
            </a:r>
            <a:r>
              <a:rPr lang="pt-PT" sz="2000" dirty="0" smtClean="0"/>
              <a:t>sucesso pa</a:t>
            </a:r>
            <a:r>
              <a:rPr lang="pt-PT" sz="2000" dirty="0" smtClean="0"/>
              <a:t>ra todas as tarefas solicitadas.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01273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2" y="1071204"/>
            <a:ext cx="8761413" cy="706964"/>
          </a:xfrm>
        </p:spPr>
        <p:txBody>
          <a:bodyPr/>
          <a:lstStyle/>
          <a:p>
            <a:r>
              <a:rPr lang="pt-PT" sz="2800" dirty="0"/>
              <a:t>(VI) Formato ‘chave na mão’ para entrega e ‘venda ao cliente’; entre outros que considerem relevantes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3" y="2579116"/>
            <a:ext cx="8761412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 smtClean="0"/>
              <a:t>	A</a:t>
            </a:r>
            <a:r>
              <a:rPr lang="pt-PT" dirty="0" smtClean="0"/>
              <a:t> nossa aplicação foi desenvolvida na linguagem java com o suporte de uma base de dados (H2).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	</a:t>
            </a:r>
            <a:r>
              <a:rPr lang="pt-PT" dirty="0" smtClean="0"/>
              <a:t>Em relação </a:t>
            </a:r>
            <a:r>
              <a:rPr lang="pt-PT" dirty="0"/>
              <a:t>à</a:t>
            </a:r>
            <a:r>
              <a:rPr lang="pt-PT" dirty="0" smtClean="0"/>
              <a:t> demonstração do nosso produto, este pode ser executado/demonstrado através da consola e da Cloud, sendo os dados armazenados remotamente com auxilio do JPA e utilizando os servers do ISEP.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375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Lapr4_Project_2DI_03</a:t>
            </a:r>
            <a:r>
              <a:rPr lang="pt-PT" b="1" dirty="0"/>
              <a:t/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 smtClean="0">
                <a:latin typeface="+mj-lt"/>
              </a:rPr>
              <a:t>Data : 01/05/2022</a:t>
            </a:r>
            <a:endParaRPr lang="pt-PT" b="1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Planeamento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Desenvolvimento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Review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Retrospetiva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</p:txBody>
      </p: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70572"/>
              </p:ext>
            </p:extLst>
          </p:nvPr>
        </p:nvGraphicFramePr>
        <p:xfrm>
          <a:off x="5741772" y="3550509"/>
          <a:ext cx="5429246" cy="1054443"/>
        </p:xfrm>
        <a:graphic>
          <a:graphicData uri="http://schemas.openxmlformats.org/drawingml/2006/table">
            <a:tbl>
              <a:tblPr/>
              <a:tblGrid>
                <a:gridCol w="1895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69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%Planeamento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%Desenvolvimento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01/05/2022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15883" y="1350721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rgbClr val="FFD900"/>
                </a:solidFill>
                <a:latin typeface="Playfair Display"/>
                <a:hlinkClick r:id="rId2"/>
              </a:rPr>
              <a:t>http://www.ganttproject.biz/</a:t>
            </a:r>
            <a:r>
              <a:rPr lang="pt-PT" i="1" dirty="0">
                <a:solidFill>
                  <a:srgbClr val="FFD900"/>
                </a:solidFill>
                <a:latin typeface="Playfair Display"/>
              </a:rPr>
              <a:t> </a:t>
            </a:r>
            <a:r>
              <a:rPr lang="pt-PT" dirty="0">
                <a:solidFill>
                  <a:srgbClr val="000000"/>
                </a:solidFill>
                <a:latin typeface="Playfair Display"/>
              </a:rPr>
              <a:t>​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5405"/>
            <a:ext cx="12192000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88318"/>
              </p:ext>
            </p:extLst>
          </p:nvPr>
        </p:nvGraphicFramePr>
        <p:xfrm>
          <a:off x="628187" y="1916666"/>
          <a:ext cx="10935625" cy="47744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2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44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6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226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US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Atividade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Responsável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 err="1"/>
                        <a:t>Baseline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Real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Estado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G004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Everyone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1200949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1170504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1201115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1200949</a:t>
                      </a:r>
                      <a:r>
                        <a:rPr lang="pt-PT" sz="1200" baseline="0" dirty="0"/>
                        <a:t> e 1201115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1170504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1181090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1181090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1201400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Everyone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Use</a:t>
                      </a:r>
                      <a:r>
                        <a:rPr lang="pt-PT" sz="1200" baseline="0" dirty="0"/>
                        <a:t> case Diagram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1170504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Domain 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Everyone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Modelo de dados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Everyone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Em Curso/A Iniciar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54953" y="3435179"/>
            <a:ext cx="956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Todas as tarefas propostas para este sprint foram concluídas.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pt-PT" dirty="0"/>
              <a:t>principais objetivos do sistema; </a:t>
            </a:r>
          </a:p>
          <a:p>
            <a:pPr marL="400050" indent="-400050">
              <a:buAutoNum type="romanLcParenBoth"/>
            </a:pPr>
            <a:r>
              <a:rPr lang="pt-PT" dirty="0"/>
              <a:t>processo de desenvolvimento adotado e planeamento; </a:t>
            </a:r>
          </a:p>
          <a:p>
            <a:pPr marL="400050" indent="-400050">
              <a:buAutoNum type="romanLcParenBoth"/>
            </a:pPr>
            <a:r>
              <a:rPr lang="pt-PT" dirty="0"/>
              <a:t>metodologia de trabalho em equipa e estratégia para resolução de conflitos; </a:t>
            </a:r>
          </a:p>
          <a:p>
            <a:pPr marL="400050" indent="-400050">
              <a:buAutoNum type="romanLcParenBoth"/>
            </a:pPr>
            <a:r>
              <a:rPr lang="pt-PT" dirty="0"/>
              <a:t>qualidade do produto; </a:t>
            </a:r>
          </a:p>
          <a:p>
            <a:pPr marL="400050" indent="-400050">
              <a:buAutoNum type="romanLcParenBoth"/>
            </a:pPr>
            <a:r>
              <a:rPr lang="pt-PT" dirty="0"/>
              <a:t>resultados esperados; </a:t>
            </a:r>
          </a:p>
          <a:p>
            <a:r>
              <a:rPr lang="pt-PT" dirty="0"/>
              <a:t>(vi) formato ‘chave na mão’ para entrega e ‘venda ao cliente’; entre outros que considerem relevantes.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Tópicos do sprint B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(I) Principais objetivos do sistema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 principal objetivo deste projeto é criar uma aplicação de vendas de produtos online. As funcionalidades necessárias e realizadas neste sprint foram: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Registar clientes.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Adicionar produtos e categorias de produtos.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Listar o catálogo de produtos e registar uma encomenda.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Importar a planta de uma warehouse.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Configurar os AGV’s da warehouse.</a:t>
            </a:r>
          </a:p>
          <a:p>
            <a:pPr lvl="2">
              <a:lnSpc>
                <a:spcPct val="150000"/>
              </a:lnSpc>
            </a:pPr>
            <a:endParaRPr lang="pt-PT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6458" y="1207008"/>
            <a:ext cx="8761413" cy="693080"/>
          </a:xfrm>
        </p:spPr>
        <p:txBody>
          <a:bodyPr/>
          <a:lstStyle/>
          <a:p>
            <a:r>
              <a:rPr lang="pt-PT" dirty="0"/>
              <a:t>(II) </a:t>
            </a:r>
            <a:r>
              <a:rPr lang="pt-PT" sz="2800" dirty="0"/>
              <a:t>Processo de desenvolvimento adotado e planeamento 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5" y="2603500"/>
            <a:ext cx="8936396" cy="34163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 smtClean="0"/>
              <a:t>O método adotado pela nossa equipa ao longo do desenvolvimento foi o método scrum</a:t>
            </a:r>
            <a:r>
              <a:rPr lang="pt-PT" sz="16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 smtClean="0"/>
              <a:t>	Em relação ao planeamento, todas as tarefas foram dividas por todos os membros da equipa de forma a tentar que fosse justo e de forma equitativa.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 smtClean="0"/>
              <a:t>	Em relação ao desenvolvimento do sprint foram adotadas algumas atividades de processo como por exemplo : Análise de requisitos de software, Especificação, Implementação junto com a sua testagem e documentação relacionada a cada tarefa.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590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(III)Metodologia de trabalho em equipa e estratégia para resolução de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 smtClean="0"/>
              <a:t>A metodologia de trabalho da nossa equipa baseou-se muito numa boa </a:t>
            </a:r>
            <a:r>
              <a:rPr lang="pt-PT" sz="1600" dirty="0"/>
              <a:t>comunicação e de entreajuda entre os membros do </a:t>
            </a:r>
            <a:r>
              <a:rPr lang="pt-PT" sz="1600" dirty="0" smtClean="0"/>
              <a:t>grupo.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/>
              <a:t>	</a:t>
            </a:r>
            <a:r>
              <a:rPr lang="pt-PT" sz="1600" dirty="0" smtClean="0"/>
              <a:t>O método que foi utilizado quando havia algumas dúvidas/problemas relativamente às tarefas que algum membro da equipa estava a desenvolver foi as reuniões entre os membros do grupo para a discussão sobre as soluções desses problemas.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52470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732</TotalTime>
  <Words>373</Words>
  <Application>Microsoft Office PowerPoint</Application>
  <PresentationFormat>Ecrã Panorâmico</PresentationFormat>
  <Paragraphs>98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Playfair Display</vt:lpstr>
      <vt:lpstr>Times New Roman</vt:lpstr>
      <vt:lpstr>Wingdings</vt:lpstr>
      <vt:lpstr>Wingdings 2</vt:lpstr>
      <vt:lpstr>Wingdings 3</vt:lpstr>
      <vt:lpstr>Ion Boardroom</vt:lpstr>
      <vt:lpstr>Lapr4_Project_2DI_03 Progresso – Sprint B </vt:lpstr>
      <vt:lpstr>Resumo</vt:lpstr>
      <vt:lpstr>Planeamento</vt:lpstr>
      <vt:lpstr>Atividades Concluídas</vt:lpstr>
      <vt:lpstr>Atividades Em Curso/A Iniciar</vt:lpstr>
      <vt:lpstr>Tópicos do sprint B</vt:lpstr>
      <vt:lpstr>(I) Principais objetivos do sistema</vt:lpstr>
      <vt:lpstr>(II) Processo de desenvolvimento adotado e planeamento  </vt:lpstr>
      <vt:lpstr>(III)Metodologia de trabalho em equipa e estratégia para resolução de conflitos</vt:lpstr>
      <vt:lpstr>(IV) Qualidade do produto</vt:lpstr>
      <vt:lpstr>(V) Resultados esperados</vt:lpstr>
      <vt:lpstr>(VI) Formato ‘chave na mão’ para entrega e ‘venda ao cliente’; entre outros que considerem relevantes</vt:lpstr>
      <vt:lpstr>Lapr4_Project_2DI_03 Progresso – Sprint B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Hugo Nogueira (1170504)</cp:lastModifiedBy>
  <cp:revision>72</cp:revision>
  <dcterms:created xsi:type="dcterms:W3CDTF">2015-06-02T09:01:30Z</dcterms:created>
  <dcterms:modified xsi:type="dcterms:W3CDTF">2022-04-29T15:24:42Z</dcterms:modified>
</cp:coreProperties>
</file>