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72" r:id="rId5"/>
    <p:sldId id="273" r:id="rId6"/>
    <p:sldId id="274" r:id="rId7"/>
    <p:sldId id="281" r:id="rId8"/>
    <p:sldId id="282" r:id="rId9"/>
    <p:sldId id="280" r:id="rId10"/>
    <p:sldId id="279" r:id="rId11"/>
    <p:sldId id="278" r:id="rId12"/>
    <p:sldId id="277" r:id="rId13"/>
    <p:sldId id="276" r:id="rId14"/>
    <p:sldId id="275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anttproject.bi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000" b="1" dirty="0"/>
              <a:t>Lapr4_Project_2DI_03</a:t>
            </a:r>
            <a:br>
              <a:rPr lang="pt-PT" b="1" dirty="0"/>
            </a:br>
            <a:r>
              <a:rPr lang="pt-PT" sz="3600" b="1" dirty="0"/>
              <a:t>Progresso – Sprint C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2"/>
            <a:ext cx="8825658" cy="857299"/>
          </a:xfrm>
        </p:spPr>
        <p:txBody>
          <a:bodyPr>
            <a:normAutofit fontScale="700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: 09/05/2022</a:t>
            </a:r>
          </a:p>
          <a:p>
            <a:r>
              <a:rPr lang="pt-PT" b="1" cap="none" dirty="0">
                <a:latin typeface="+mj-lt"/>
              </a:rPr>
              <a:t>Equipa : 1170504 – 1181090 </a:t>
            </a:r>
            <a:r>
              <a:rPr lang="pt-PT" b="1" cap="none" dirty="0"/>
              <a:t>–</a:t>
            </a:r>
            <a:r>
              <a:rPr lang="pt-PT" b="1" cap="none" dirty="0">
                <a:latin typeface="+mj-lt"/>
              </a:rPr>
              <a:t> 1200949 – 1201115 – 1201400 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(III)Metodologia de trabalho em equipa e estratégia para resolução de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600" dirty="0"/>
              <a:t>A metodologia de trabalho da nossa equipa baseou-se muito numa boa comunicação e de entreajuda entre os membros do grupo.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/>
              <a:t>	O método que foi utilizado quando havia algumas dúvidas/problemas relativamente às tarefas que algum membro da equipa estava a desenvolver foi as reuniões entre os membros do grupo para a discussão sobre as soluções desses problemas.</a:t>
            </a:r>
          </a:p>
        </p:txBody>
      </p:sp>
    </p:spTree>
    <p:extLst>
      <p:ext uri="{BB962C8B-B14F-4D97-AF65-F5344CB8AC3E}">
        <p14:creationId xmlns:p14="http://schemas.microsoft.com/office/powerpoint/2010/main" val="55247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(IV) Qualidade do produto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dirty="0"/>
              <a:t>O produto realizado neste sprint cumpre na totalidade todas as funcionalidades exigidas pelo cliente, de modo que, a qualidade do produto, no momento, é bastante positiva e bastante promissora para o sprint final.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/>
              <a:t>O nosso produto tem um fator que o torna ainda mais positivo a nível da qualidade, que são algumas funcionalidades extras que foram introduzidas em sprints anteriores e com continuidade neste, por exemplo o facto de o programa executar através de uma </a:t>
            </a:r>
            <a:r>
              <a:rPr lang="pt-PT" dirty="0" err="1"/>
              <a:t>cloud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19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(V) Resultados esperados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3" y="2760019"/>
            <a:ext cx="8761412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2000" dirty="0"/>
              <a:t>Ao longo do sprint C os resultados foram concluídos com sucesso para todas as tarefas solicitadas.</a:t>
            </a:r>
          </a:p>
        </p:txBody>
      </p:sp>
    </p:spTree>
    <p:extLst>
      <p:ext uri="{BB962C8B-B14F-4D97-AF65-F5344CB8AC3E}">
        <p14:creationId xmlns:p14="http://schemas.microsoft.com/office/powerpoint/2010/main" val="301273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2" y="1071204"/>
            <a:ext cx="8761413" cy="706964"/>
          </a:xfrm>
        </p:spPr>
        <p:txBody>
          <a:bodyPr/>
          <a:lstStyle/>
          <a:p>
            <a:r>
              <a:rPr lang="pt-PT" sz="2800" dirty="0"/>
              <a:t>(VI) Formato ‘chave na mão’ para entrega e ‘venda ao cliente’; entre outros que considerem relevantes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3" y="2579116"/>
            <a:ext cx="8761412" cy="3416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dirty="0"/>
              <a:t>	A nossa aplicação foi desenvolvida na linguagem java com o suporte de uma base de dados (H2).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dirty="0"/>
              <a:t>	Em relação à demonstração do nosso produto, este pode ser executado/demonstrado através da consola e da Cloud, sendo os dados armazenados remotamente com auxilio do JPA e utilizando os servers do ISEP.</a:t>
            </a:r>
          </a:p>
        </p:txBody>
      </p:sp>
    </p:spTree>
    <p:extLst>
      <p:ext uri="{BB962C8B-B14F-4D97-AF65-F5344CB8AC3E}">
        <p14:creationId xmlns:p14="http://schemas.microsoft.com/office/powerpoint/2010/main" val="86375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Lapr4_Project_2DI_03</a:t>
            </a:r>
            <a:br>
              <a:rPr lang="pt-PT" b="1" dirty="0"/>
            </a:br>
            <a:r>
              <a:rPr lang="pt-PT" sz="3600" b="1" dirty="0"/>
              <a:t>Progresso – Sprint C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Data : 09/05/2022</a:t>
            </a: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Resumo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Fases do projeto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Planeamento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Desenvolvimento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Review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Retrospetiva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dirty="0"/>
          </a:p>
          <a:p>
            <a:pPr marL="457200" lvl="1" indent="0">
              <a:lnSpc>
                <a:spcPct val="150000"/>
              </a:lnSpc>
              <a:buNone/>
            </a:pPr>
            <a:endParaRPr lang="pt-PT" dirty="0"/>
          </a:p>
        </p:txBody>
      </p:sp>
      <p:graphicFrame>
        <p:nvGraphicFramePr>
          <p:cNvPr id="4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67530"/>
              </p:ext>
            </p:extLst>
          </p:nvPr>
        </p:nvGraphicFramePr>
        <p:xfrm>
          <a:off x="5741772" y="3550509"/>
          <a:ext cx="5429246" cy="1054443"/>
        </p:xfrm>
        <a:graphic>
          <a:graphicData uri="http://schemas.openxmlformats.org/drawingml/2006/table">
            <a:tbl>
              <a:tblPr/>
              <a:tblGrid>
                <a:gridCol w="189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7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%Planeamento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%Desenvolvimento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Estado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Data Fim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100%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cs typeface="Arial" pitchFamily="34" charset="0"/>
                          <a:sym typeface="Wingdings 2" pitchFamily="18" charset="2"/>
                        </a:rPr>
                        <a:t></a:t>
                      </a:r>
                      <a:endParaRPr kumimoji="0" lang="pt-PT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j-lt"/>
                        <a:cs typeface="Arial" pitchFamily="34" charset="0"/>
                        <a:sym typeface="Wingdings 2" pitchFamily="18" charset="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29/05/2022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815883" y="1350721"/>
            <a:ext cx="300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i="1" dirty="0">
                <a:solidFill>
                  <a:srgbClr val="FFD900"/>
                </a:solidFill>
                <a:latin typeface="Playfair Display"/>
                <a:hlinkClick r:id="rId2"/>
              </a:rPr>
              <a:t>http://www.ganttproject.biz/</a:t>
            </a:r>
            <a:r>
              <a:rPr lang="pt-PT" i="1" dirty="0">
                <a:solidFill>
                  <a:srgbClr val="FFD900"/>
                </a:solidFill>
                <a:latin typeface="Playfair Display"/>
              </a:rPr>
              <a:t> </a:t>
            </a:r>
            <a:r>
              <a:rPr lang="pt-PT" dirty="0">
                <a:solidFill>
                  <a:srgbClr val="000000"/>
                </a:solidFill>
                <a:latin typeface="Playfair Display"/>
              </a:rPr>
              <a:t>​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859630"/>
            <a:ext cx="11241024" cy="49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13449"/>
              </p:ext>
            </p:extLst>
          </p:nvPr>
        </p:nvGraphicFramePr>
        <p:xfrm>
          <a:off x="628187" y="1916666"/>
          <a:ext cx="10935625" cy="48005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2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6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2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US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Atividade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Responsável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 err="1"/>
                        <a:t>Baseline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Real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dirty="0"/>
                        <a:t>Estado</a:t>
                      </a:r>
                      <a:endParaRPr lang="pt-PT" sz="12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1501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1200949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1901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1200949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/>
                        <a:t>1201115</a:t>
                      </a:r>
                      <a:endParaRPr lang="pt-PT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1170504</a:t>
                      </a:r>
                      <a:r>
                        <a:rPr lang="pt-PT" sz="1200" baseline="0" dirty="0"/>
                        <a:t> e </a:t>
                      </a:r>
                      <a:r>
                        <a:rPr lang="pt-PT" sz="1200" b="0" kern="1200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1181090</a:t>
                      </a:r>
                      <a:endParaRPr lang="pt-PT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2005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aseline="0" dirty="0"/>
                        <a:t>1201115</a:t>
                      </a:r>
                      <a:endParaRPr lang="pt-PT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1200949</a:t>
                      </a:r>
                      <a:r>
                        <a:rPr lang="pt-PT" sz="1200" baseline="0" dirty="0"/>
                        <a:t> e 1201115</a:t>
                      </a:r>
                      <a:endParaRPr lang="pt-PT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1170504,1181090 e1201400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1201400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4002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1201400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1181090</a:t>
                      </a:r>
                      <a:endParaRPr lang="pt-PT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5002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1170504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Domain 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Everyone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Use</a:t>
                      </a:r>
                      <a:r>
                        <a:rPr lang="pt-PT" sz="1200" baseline="0" dirty="0"/>
                        <a:t> case Diagram</a:t>
                      </a:r>
                      <a:endParaRPr lang="pt-PT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1170504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pt-PT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u="none" strike="noStrike" kern="1200" cap="none" normalizeH="0" baseline="0" dirty="0">
                          <a:ln>
                            <a:noFill/>
                          </a:ln>
                          <a:effectLst/>
                          <a:sym typeface="Wingdings"/>
                        </a:rPr>
                        <a:t></a:t>
                      </a:r>
                      <a:endParaRPr lang="pt-PT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Atividades Em Curso/A Iniciar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54953" y="3435179"/>
            <a:ext cx="956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Todas as tarefas propostas para este sprint foram concluídas.</a:t>
            </a:r>
          </a:p>
        </p:txBody>
      </p:sp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74766" y="2813933"/>
            <a:ext cx="10859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arenBoth"/>
            </a:pPr>
            <a:r>
              <a:rPr lang="pt-PT" dirty="0"/>
              <a:t>principais objetivos do sistema; </a:t>
            </a:r>
          </a:p>
          <a:p>
            <a:pPr marL="400050" indent="-400050">
              <a:buAutoNum type="romanLcParenBoth"/>
            </a:pPr>
            <a:r>
              <a:rPr lang="pt-PT" dirty="0"/>
              <a:t>processo de desenvolvimento adotado e planeamento; </a:t>
            </a:r>
          </a:p>
          <a:p>
            <a:pPr marL="400050" indent="-400050">
              <a:buAutoNum type="romanLcParenBoth"/>
            </a:pPr>
            <a:r>
              <a:rPr lang="pt-PT" dirty="0"/>
              <a:t>metodologia de trabalho em equipa e estratégia para resolução de conflitos; </a:t>
            </a:r>
          </a:p>
          <a:p>
            <a:pPr marL="400050" indent="-400050">
              <a:buAutoNum type="romanLcParenBoth"/>
            </a:pPr>
            <a:r>
              <a:rPr lang="pt-PT" dirty="0"/>
              <a:t>qualidade do produto; </a:t>
            </a:r>
          </a:p>
          <a:p>
            <a:pPr marL="400050" indent="-400050">
              <a:buAutoNum type="romanLcParenBoth"/>
            </a:pPr>
            <a:r>
              <a:rPr lang="pt-PT" dirty="0"/>
              <a:t>resultados esperados; </a:t>
            </a:r>
          </a:p>
          <a:p>
            <a:r>
              <a:rPr lang="pt-PT" dirty="0"/>
              <a:t>(vi) formato ‘chave na mão’ para entrega e ‘venda ao cliente’; entre outros que considerem relevantes.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Tópicos do sprint C</a:t>
            </a:r>
          </a:p>
        </p:txBody>
      </p:sp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(I) Principais objetivos do sistema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O principal objetivo deste projeto é criar uma aplicação de vendas de produtos online. As funcionalidades necessárias e realizadas neste sprint foram: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Adicionar produto ao carrinho de compras.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Aceder a uma lista de pedidos que precisam ser preparados por um AGV e conseguir fazer com que um pedido forçado a ser preparado pelo AGV.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Conseguir saber as informações relativas a um AGV (status e a sua posição no armazém).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Estabelecer uma ligação de comunicação entre orderServer e o cliente  e a ligação de AGV manager e BackOffice.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Especificar uma gramática que permita criar vários questionários.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Criar questionários para que os clientes possam responder.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solidFill>
                  <a:schemeClr val="tx1"/>
                </a:solidFill>
              </a:rPr>
              <a:t>Estabelecer um módulo de comunicação entre AGV twin e AGV manager.</a:t>
            </a:r>
          </a:p>
          <a:p>
            <a:pPr lvl="2">
              <a:lnSpc>
                <a:spcPct val="150000"/>
              </a:lnSpc>
            </a:pPr>
            <a:endParaRPr lang="pt-PT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captura de ecrã, céu noturno&#10;&#10;Descrição gerada automaticamente">
            <a:extLst>
              <a:ext uri="{FF2B5EF4-FFF2-40B4-BE49-F238E27FC236}">
                <a16:creationId xmlns:a16="http://schemas.microsoft.com/office/drawing/2014/main" id="{6402CDB4-F6EA-592B-8031-C798B367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56"/>
            <a:ext cx="8452306" cy="2484408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AE836ABF-2694-C5B9-6BAF-A8007A0A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6664"/>
            <a:ext cx="8452306" cy="27986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B8BB64-FD2F-D941-2324-FFF9F6CD17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17" r="33420"/>
          <a:stretch/>
        </p:blipFill>
        <p:spPr>
          <a:xfrm>
            <a:off x="8452306" y="1433602"/>
            <a:ext cx="3739694" cy="39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9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6458" y="1207008"/>
            <a:ext cx="8761413" cy="693080"/>
          </a:xfrm>
        </p:spPr>
        <p:txBody>
          <a:bodyPr/>
          <a:lstStyle/>
          <a:p>
            <a:r>
              <a:rPr lang="pt-PT" dirty="0"/>
              <a:t>(II) </a:t>
            </a:r>
            <a:r>
              <a:rPr lang="pt-PT" sz="2800" dirty="0"/>
              <a:t>Processo de desenvolvimento adotado e planeamento 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5" y="2603500"/>
            <a:ext cx="8936396" cy="34163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600" dirty="0"/>
              <a:t>O método adotado pela nossa equipa ao longo do desenvolvimento foi o método scrum.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/>
              <a:t>	Em relação ao planeamento, todas as tarefas foram dividas por todos os membros da equipa de forma a tentar que fosse justo e de forma equitativa.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/>
              <a:t>	Em relação ao desenvolvimento do sprint foram adotadas algumas atividades de processo como por exemplo : Análise de requisitos de software, Especificação, Implementação junto com a sua testagem e documentação relacionada a cada tarefa.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5900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895</TotalTime>
  <Words>693</Words>
  <Application>Microsoft Office PowerPoint</Application>
  <PresentationFormat>Ecrã Panorâmico</PresentationFormat>
  <Paragraphs>102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Playfair Display</vt:lpstr>
      <vt:lpstr>Wingdings</vt:lpstr>
      <vt:lpstr>Wingdings 3</vt:lpstr>
      <vt:lpstr>Ion Boardroom</vt:lpstr>
      <vt:lpstr>Lapr4_Project_2DI_03 Progresso – Sprint C </vt:lpstr>
      <vt:lpstr>Resumo</vt:lpstr>
      <vt:lpstr>Planeamento</vt:lpstr>
      <vt:lpstr>Atividades Concluídas</vt:lpstr>
      <vt:lpstr>Atividades Em Curso/A Iniciar</vt:lpstr>
      <vt:lpstr>Tópicos do sprint C</vt:lpstr>
      <vt:lpstr>(I) Principais objetivos do sistema</vt:lpstr>
      <vt:lpstr>Apresentação do PowerPoint</vt:lpstr>
      <vt:lpstr>(II) Processo de desenvolvimento adotado e planeamento  </vt:lpstr>
      <vt:lpstr>(III)Metodologia de trabalho em equipa e estratégia para resolução de conflitos</vt:lpstr>
      <vt:lpstr>(IV) Qualidade do produto</vt:lpstr>
      <vt:lpstr>(V) Resultados esperados</vt:lpstr>
      <vt:lpstr>(VI) Formato ‘chave na mão’ para entrega e ‘venda ao cliente’; entre outros que considerem relevantes</vt:lpstr>
      <vt:lpstr>Lapr4_Project_2DI_03 Progresso – Sprint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Miguel Almeida (1201115)</cp:lastModifiedBy>
  <cp:revision>81</cp:revision>
  <dcterms:created xsi:type="dcterms:W3CDTF">2015-06-02T09:01:30Z</dcterms:created>
  <dcterms:modified xsi:type="dcterms:W3CDTF">2022-05-29T15:23:11Z</dcterms:modified>
</cp:coreProperties>
</file>