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70" r:id="rId5"/>
    <p:sldId id="272" r:id="rId6"/>
    <p:sldId id="273" r:id="rId7"/>
    <p:sldId id="274" r:id="rId8"/>
    <p:sldId id="275" r:id="rId9"/>
    <p:sldId id="258" r:id="rId10"/>
    <p:sldId id="265" r:id="rId11"/>
    <p:sldId id="259" r:id="rId12"/>
    <p:sldId id="264" r:id="rId13"/>
    <p:sldId id="260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DFD"/>
    <a:srgbClr val="D5E8F2"/>
    <a:srgbClr val="FBF6F7"/>
    <a:srgbClr val="FBF6E5"/>
    <a:srgbClr val="FFFDF9"/>
    <a:srgbClr val="FFFDF1"/>
    <a:srgbClr val="FBF6FF"/>
    <a:srgbClr val="163E64"/>
    <a:srgbClr val="F2F6F1"/>
    <a:srgbClr val="D5E8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361262-B7B0-405A-8592-0F296581D167}" v="29" dt="2024-06-21T09:28:18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2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es Barros Da Rocha" userId="1e633d58-bcf5-4ac6-a332-fca64c29672c" providerId="ADAL" clId="{1B361262-B7B0-405A-8592-0F296581D167}"/>
    <pc:docChg chg="undo redo custSel addSld delSld modSld sldOrd">
      <pc:chgData name="Ines Barros Da Rocha" userId="1e633d58-bcf5-4ac6-a332-fca64c29672c" providerId="ADAL" clId="{1B361262-B7B0-405A-8592-0F296581D167}" dt="2024-06-21T09:30:05.931" v="344" actId="1076"/>
      <pc:docMkLst>
        <pc:docMk/>
      </pc:docMkLst>
      <pc:sldChg chg="modSp mod">
        <pc:chgData name="Ines Barros Da Rocha" userId="1e633d58-bcf5-4ac6-a332-fca64c29672c" providerId="ADAL" clId="{1B361262-B7B0-405A-8592-0F296581D167}" dt="2024-06-21T08:42:00.684" v="4" actId="1076"/>
        <pc:sldMkLst>
          <pc:docMk/>
          <pc:sldMk cId="796705210" sldId="256"/>
        </pc:sldMkLst>
        <pc:spChg chg="mod">
          <ac:chgData name="Ines Barros Da Rocha" userId="1e633d58-bcf5-4ac6-a332-fca64c29672c" providerId="ADAL" clId="{1B361262-B7B0-405A-8592-0F296581D167}" dt="2024-06-21T08:41:39.345" v="1" actId="34135"/>
          <ac:spMkLst>
            <pc:docMk/>
            <pc:sldMk cId="796705210" sldId="256"/>
            <ac:spMk id="8" creationId="{265BAB53-8FBE-4870-D393-ECA98B26CABE}"/>
          </ac:spMkLst>
        </pc:spChg>
        <pc:spChg chg="mod">
          <ac:chgData name="Ines Barros Da Rocha" userId="1e633d58-bcf5-4ac6-a332-fca64c29672c" providerId="ADAL" clId="{1B361262-B7B0-405A-8592-0F296581D167}" dt="2024-06-21T08:42:00.684" v="4" actId="1076"/>
          <ac:spMkLst>
            <pc:docMk/>
            <pc:sldMk cId="796705210" sldId="256"/>
            <ac:spMk id="13" creationId="{858B6CCE-7B54-EEE6-B4F4-A1B65201A351}"/>
          </ac:spMkLst>
        </pc:spChg>
        <pc:spChg chg="mod">
          <ac:chgData name="Ines Barros Da Rocha" userId="1e633d58-bcf5-4ac6-a332-fca64c29672c" providerId="ADAL" clId="{1B361262-B7B0-405A-8592-0F296581D167}" dt="2024-06-21T08:42:00.684" v="4" actId="1076"/>
          <ac:spMkLst>
            <pc:docMk/>
            <pc:sldMk cId="796705210" sldId="256"/>
            <ac:spMk id="14" creationId="{5AC69277-DC1F-B24D-B1C4-2FBE18C6F7B9}"/>
          </ac:spMkLst>
        </pc:spChg>
      </pc:sldChg>
      <pc:sldChg chg="addSp delSp modSp mod">
        <pc:chgData name="Ines Barros Da Rocha" userId="1e633d58-bcf5-4ac6-a332-fca64c29672c" providerId="ADAL" clId="{1B361262-B7B0-405A-8592-0F296581D167}" dt="2024-06-21T09:10:37.621" v="11" actId="478"/>
        <pc:sldMkLst>
          <pc:docMk/>
          <pc:sldMk cId="2362906552" sldId="258"/>
        </pc:sldMkLst>
        <pc:picChg chg="add del mod">
          <ac:chgData name="Ines Barros Da Rocha" userId="1e633d58-bcf5-4ac6-a332-fca64c29672c" providerId="ADAL" clId="{1B361262-B7B0-405A-8592-0F296581D167}" dt="2024-06-21T09:10:37.621" v="11" actId="478"/>
          <ac:picMkLst>
            <pc:docMk/>
            <pc:sldMk cId="2362906552" sldId="258"/>
            <ac:picMk id="4" creationId="{90D2AA59-7956-6AB5-6812-B239677145A3}"/>
          </ac:picMkLst>
        </pc:picChg>
      </pc:sldChg>
      <pc:sldChg chg="del">
        <pc:chgData name="Ines Barros Da Rocha" userId="1e633d58-bcf5-4ac6-a332-fca64c29672c" providerId="ADAL" clId="{1B361262-B7B0-405A-8592-0F296581D167}" dt="2024-06-21T09:10:58.376" v="12" actId="47"/>
        <pc:sldMkLst>
          <pc:docMk/>
          <pc:sldMk cId="1194507242" sldId="261"/>
        </pc:sldMkLst>
      </pc:sldChg>
      <pc:sldChg chg="addSp delSp modSp mod ord">
        <pc:chgData name="Ines Barros Da Rocha" userId="1e633d58-bcf5-4ac6-a332-fca64c29672c" providerId="ADAL" clId="{1B361262-B7B0-405A-8592-0F296581D167}" dt="2024-06-21T09:17:57.555" v="67" actId="1076"/>
        <pc:sldMkLst>
          <pc:docMk/>
          <pc:sldMk cId="1027735409" sldId="263"/>
        </pc:sldMkLst>
        <pc:spChg chg="mod">
          <ac:chgData name="Ines Barros Da Rocha" userId="1e633d58-bcf5-4ac6-a332-fca64c29672c" providerId="ADAL" clId="{1B361262-B7B0-405A-8592-0F296581D167}" dt="2024-06-21T09:11:28.047" v="24"/>
          <ac:spMkLst>
            <pc:docMk/>
            <pc:sldMk cId="1027735409" sldId="263"/>
            <ac:spMk id="3" creationId="{A0F6C027-F212-7D4C-3B62-4286D96AD489}"/>
          </ac:spMkLst>
        </pc:spChg>
        <pc:spChg chg="mod">
          <ac:chgData name="Ines Barros Da Rocha" userId="1e633d58-bcf5-4ac6-a332-fca64c29672c" providerId="ADAL" clId="{1B361262-B7B0-405A-8592-0F296581D167}" dt="2024-06-21T09:12:34.179" v="37" actId="20577"/>
          <ac:spMkLst>
            <pc:docMk/>
            <pc:sldMk cId="1027735409" sldId="263"/>
            <ac:spMk id="5" creationId="{60E1267D-2D33-CDDE-B908-FF68EFE2FF68}"/>
          </ac:spMkLst>
        </pc:spChg>
        <pc:spChg chg="del">
          <ac:chgData name="Ines Barros Da Rocha" userId="1e633d58-bcf5-4ac6-a332-fca64c29672c" providerId="ADAL" clId="{1B361262-B7B0-405A-8592-0F296581D167}" dt="2024-06-21T09:16:46.198" v="61" actId="478"/>
          <ac:spMkLst>
            <pc:docMk/>
            <pc:sldMk cId="1027735409" sldId="263"/>
            <ac:spMk id="20" creationId="{8CB127C8-A5E4-420B-37A5-F5206102888A}"/>
          </ac:spMkLst>
        </pc:spChg>
        <pc:picChg chg="add del">
          <ac:chgData name="Ines Barros Da Rocha" userId="1e633d58-bcf5-4ac6-a332-fca64c29672c" providerId="ADAL" clId="{1B361262-B7B0-405A-8592-0F296581D167}" dt="2024-06-21T09:11:09.439" v="14" actId="478"/>
          <ac:picMkLst>
            <pc:docMk/>
            <pc:sldMk cId="1027735409" sldId="263"/>
            <ac:picMk id="4" creationId="{63CB6FEC-1F4E-493C-E267-D40627813049}"/>
          </ac:picMkLst>
        </pc:picChg>
        <pc:picChg chg="add del mod">
          <ac:chgData name="Ines Barros Da Rocha" userId="1e633d58-bcf5-4ac6-a332-fca64c29672c" providerId="ADAL" clId="{1B361262-B7B0-405A-8592-0F296581D167}" dt="2024-06-21T09:14:54.551" v="53" actId="478"/>
          <ac:picMkLst>
            <pc:docMk/>
            <pc:sldMk cId="1027735409" sldId="263"/>
            <ac:picMk id="7" creationId="{5A978FEF-C923-96E5-CF61-4865FB0E7913}"/>
          </ac:picMkLst>
        </pc:picChg>
        <pc:picChg chg="add del mod">
          <ac:chgData name="Ines Barros Da Rocha" userId="1e633d58-bcf5-4ac6-a332-fca64c29672c" providerId="ADAL" clId="{1B361262-B7B0-405A-8592-0F296581D167}" dt="2024-06-21T09:14:28.600" v="52" actId="478"/>
          <ac:picMkLst>
            <pc:docMk/>
            <pc:sldMk cId="1027735409" sldId="263"/>
            <ac:picMk id="9" creationId="{AA47B107-E734-6684-CF1F-D5D76723F263}"/>
          </ac:picMkLst>
        </pc:picChg>
        <pc:picChg chg="add del mod">
          <ac:chgData name="Ines Barros Da Rocha" userId="1e633d58-bcf5-4ac6-a332-fca64c29672c" providerId="ADAL" clId="{1B361262-B7B0-405A-8592-0F296581D167}" dt="2024-06-21T09:16:42.727" v="60" actId="478"/>
          <ac:picMkLst>
            <pc:docMk/>
            <pc:sldMk cId="1027735409" sldId="263"/>
            <ac:picMk id="11" creationId="{03A58BEC-8A95-7488-6BB8-C7AA9907D978}"/>
          </ac:picMkLst>
        </pc:picChg>
        <pc:picChg chg="add mod">
          <ac:chgData name="Ines Barros Da Rocha" userId="1e633d58-bcf5-4ac6-a332-fca64c29672c" providerId="ADAL" clId="{1B361262-B7B0-405A-8592-0F296581D167}" dt="2024-06-21T09:17:57.555" v="67" actId="1076"/>
          <ac:picMkLst>
            <pc:docMk/>
            <pc:sldMk cId="1027735409" sldId="263"/>
            <ac:picMk id="13" creationId="{2121BEDD-1B0B-59E9-1194-0B5A85405E4F}"/>
          </ac:picMkLst>
        </pc:picChg>
        <pc:picChg chg="del">
          <ac:chgData name="Ines Barros Da Rocha" userId="1e633d58-bcf5-4ac6-a332-fca64c29672c" providerId="ADAL" clId="{1B361262-B7B0-405A-8592-0F296581D167}" dt="2024-06-21T09:12:57.763" v="38" actId="478"/>
          <ac:picMkLst>
            <pc:docMk/>
            <pc:sldMk cId="1027735409" sldId="263"/>
            <ac:picMk id="22" creationId="{0CFFCAEC-4D61-504F-2970-5DF278650BCB}"/>
          </ac:picMkLst>
        </pc:picChg>
      </pc:sldChg>
      <pc:sldChg chg="add">
        <pc:chgData name="Ines Barros Da Rocha" userId="1e633d58-bcf5-4ac6-a332-fca64c29672c" providerId="ADAL" clId="{1B361262-B7B0-405A-8592-0F296581D167}" dt="2024-06-21T09:11:11.103" v="15"/>
        <pc:sldMkLst>
          <pc:docMk/>
          <pc:sldMk cId="4265290557" sldId="265"/>
        </pc:sldMkLst>
      </pc:sldChg>
      <pc:sldChg chg="addSp delSp modSp add del mod">
        <pc:chgData name="Ines Barros Da Rocha" userId="1e633d58-bcf5-4ac6-a332-fca64c29672c" providerId="ADAL" clId="{1B361262-B7B0-405A-8592-0F296581D167}" dt="2024-06-21T09:19:54.013" v="124" actId="47"/>
        <pc:sldMkLst>
          <pc:docMk/>
          <pc:sldMk cId="2344823404" sldId="266"/>
        </pc:sldMkLst>
        <pc:spChg chg="del">
          <ac:chgData name="Ines Barros Da Rocha" userId="1e633d58-bcf5-4ac6-a332-fca64c29672c" providerId="ADAL" clId="{1B361262-B7B0-405A-8592-0F296581D167}" dt="2024-06-21T09:18:04.743" v="69" actId="478"/>
          <ac:spMkLst>
            <pc:docMk/>
            <pc:sldMk cId="2344823404" sldId="266"/>
            <ac:spMk id="5" creationId="{60E1267D-2D33-CDDE-B908-FF68EFE2FF68}"/>
          </ac:spMkLst>
        </pc:spChg>
        <pc:picChg chg="add mod">
          <ac:chgData name="Ines Barros Da Rocha" userId="1e633d58-bcf5-4ac6-a332-fca64c29672c" providerId="ADAL" clId="{1B361262-B7B0-405A-8592-0F296581D167}" dt="2024-06-21T09:19:15.292" v="76" actId="962"/>
          <ac:picMkLst>
            <pc:docMk/>
            <pc:sldMk cId="2344823404" sldId="266"/>
            <ac:picMk id="4" creationId="{C9CC8B7E-6B0E-2668-BC24-DF24DC39388F}"/>
          </ac:picMkLst>
        </pc:picChg>
        <pc:picChg chg="del">
          <ac:chgData name="Ines Barros Da Rocha" userId="1e633d58-bcf5-4ac6-a332-fca64c29672c" providerId="ADAL" clId="{1B361262-B7B0-405A-8592-0F296581D167}" dt="2024-06-21T09:18:04.743" v="69" actId="478"/>
          <ac:picMkLst>
            <pc:docMk/>
            <pc:sldMk cId="2344823404" sldId="266"/>
            <ac:picMk id="13" creationId="{2121BEDD-1B0B-59E9-1194-0B5A85405E4F}"/>
          </ac:picMkLst>
        </pc:picChg>
      </pc:sldChg>
      <pc:sldChg chg="add del">
        <pc:chgData name="Ines Barros Da Rocha" userId="1e633d58-bcf5-4ac6-a332-fca64c29672c" providerId="ADAL" clId="{1B361262-B7B0-405A-8592-0F296581D167}" dt="2024-06-21T09:11:19.786" v="19"/>
        <pc:sldMkLst>
          <pc:docMk/>
          <pc:sldMk cId="4041820602" sldId="266"/>
        </pc:sldMkLst>
      </pc:sldChg>
      <pc:sldChg chg="add del">
        <pc:chgData name="Ines Barros Da Rocha" userId="1e633d58-bcf5-4ac6-a332-fca64c29672c" providerId="ADAL" clId="{1B361262-B7B0-405A-8592-0F296581D167}" dt="2024-06-21T09:23:52.540" v="159" actId="47"/>
        <pc:sldMkLst>
          <pc:docMk/>
          <pc:sldMk cId="2416061574" sldId="267"/>
        </pc:sldMkLst>
      </pc:sldChg>
      <pc:sldChg chg="add del">
        <pc:chgData name="Ines Barros Da Rocha" userId="1e633d58-bcf5-4ac6-a332-fca64c29672c" providerId="ADAL" clId="{1B361262-B7B0-405A-8592-0F296581D167}" dt="2024-06-21T09:23:52.998" v="160" actId="47"/>
        <pc:sldMkLst>
          <pc:docMk/>
          <pc:sldMk cId="309647320" sldId="268"/>
        </pc:sldMkLst>
      </pc:sldChg>
      <pc:sldChg chg="add del">
        <pc:chgData name="Ines Barros Da Rocha" userId="1e633d58-bcf5-4ac6-a332-fca64c29672c" providerId="ADAL" clId="{1B361262-B7B0-405A-8592-0F296581D167}" dt="2024-06-21T09:23:53.574" v="161" actId="47"/>
        <pc:sldMkLst>
          <pc:docMk/>
          <pc:sldMk cId="2958839288" sldId="269"/>
        </pc:sldMkLst>
      </pc:sldChg>
      <pc:sldChg chg="addSp modSp add mod modTransition">
        <pc:chgData name="Ines Barros Da Rocha" userId="1e633d58-bcf5-4ac6-a332-fca64c29672c" providerId="ADAL" clId="{1B361262-B7B0-405A-8592-0F296581D167}" dt="2024-06-21T09:27:18.807" v="240" actId="14100"/>
        <pc:sldMkLst>
          <pc:docMk/>
          <pc:sldMk cId="3754452027" sldId="270"/>
        </pc:sldMkLst>
        <pc:spChg chg="add mod">
          <ac:chgData name="Ines Barros Da Rocha" userId="1e633d58-bcf5-4ac6-a332-fca64c29672c" providerId="ADAL" clId="{1B361262-B7B0-405A-8592-0F296581D167}" dt="2024-06-21T09:27:18.807" v="240" actId="14100"/>
          <ac:spMkLst>
            <pc:docMk/>
            <pc:sldMk cId="3754452027" sldId="270"/>
            <ac:spMk id="2" creationId="{9BBE6C97-C1B9-6768-772C-A921A8B11B62}"/>
          </ac:spMkLst>
        </pc:spChg>
        <pc:picChg chg="mod modCrop">
          <ac:chgData name="Ines Barros Da Rocha" userId="1e633d58-bcf5-4ac6-a332-fca64c29672c" providerId="ADAL" clId="{1B361262-B7B0-405A-8592-0F296581D167}" dt="2024-06-21T09:27:06.414" v="239" actId="732"/>
          <ac:picMkLst>
            <pc:docMk/>
            <pc:sldMk cId="3754452027" sldId="270"/>
            <ac:picMk id="4" creationId="{C9CC8B7E-6B0E-2668-BC24-DF24DC39388F}"/>
          </ac:picMkLst>
        </pc:picChg>
      </pc:sldChg>
      <pc:sldChg chg="add del">
        <pc:chgData name="Ines Barros Da Rocha" userId="1e633d58-bcf5-4ac6-a332-fca64c29672c" providerId="ADAL" clId="{1B361262-B7B0-405A-8592-0F296581D167}" dt="2024-06-21T09:21:49.618" v="150" actId="47"/>
        <pc:sldMkLst>
          <pc:docMk/>
          <pc:sldMk cId="787307597" sldId="271"/>
        </pc:sldMkLst>
      </pc:sldChg>
      <pc:sldChg chg="addSp delSp modSp add mod modTransition">
        <pc:chgData name="Ines Barros Da Rocha" userId="1e633d58-bcf5-4ac6-a332-fca64c29672c" providerId="ADAL" clId="{1B361262-B7B0-405A-8592-0F296581D167}" dt="2024-06-21T09:28:47.555" v="334" actId="1076"/>
        <pc:sldMkLst>
          <pc:docMk/>
          <pc:sldMk cId="785319034" sldId="272"/>
        </pc:sldMkLst>
        <pc:spChg chg="add del mod">
          <ac:chgData name="Ines Barros Da Rocha" userId="1e633d58-bcf5-4ac6-a332-fca64c29672c" providerId="ADAL" clId="{1B361262-B7B0-405A-8592-0F296581D167}" dt="2024-06-21T09:28:47.555" v="334" actId="1076"/>
          <ac:spMkLst>
            <pc:docMk/>
            <pc:sldMk cId="785319034" sldId="272"/>
            <ac:spMk id="2" creationId="{9BBE6C97-C1B9-6768-772C-A921A8B11B62}"/>
          </ac:spMkLst>
        </pc:spChg>
        <pc:spChg chg="add mod">
          <ac:chgData name="Ines Barros Da Rocha" userId="1e633d58-bcf5-4ac6-a332-fca64c29672c" providerId="ADAL" clId="{1B361262-B7B0-405A-8592-0F296581D167}" dt="2024-06-21T09:28:03.237" v="310"/>
          <ac:spMkLst>
            <pc:docMk/>
            <pc:sldMk cId="785319034" sldId="272"/>
            <ac:spMk id="5" creationId="{BEA8D676-94EA-2C62-F1A2-D76C4D138CDF}"/>
          </ac:spMkLst>
        </pc:spChg>
        <pc:spChg chg="add mod">
          <ac:chgData name="Ines Barros Da Rocha" userId="1e633d58-bcf5-4ac6-a332-fca64c29672c" providerId="ADAL" clId="{1B361262-B7B0-405A-8592-0F296581D167}" dt="2024-06-21T09:28:18.210" v="326"/>
          <ac:spMkLst>
            <pc:docMk/>
            <pc:sldMk cId="785319034" sldId="272"/>
            <ac:spMk id="6" creationId="{284D1F13-1444-87BA-7F15-CBC4FD5905BA}"/>
          </ac:spMkLst>
        </pc:spChg>
        <pc:picChg chg="mod modCrop">
          <ac:chgData name="Ines Barros Da Rocha" userId="1e633d58-bcf5-4ac6-a332-fca64c29672c" providerId="ADAL" clId="{1B361262-B7B0-405A-8592-0F296581D167}" dt="2024-06-21T09:28:26.622" v="328" actId="732"/>
          <ac:picMkLst>
            <pc:docMk/>
            <pc:sldMk cId="785319034" sldId="272"/>
            <ac:picMk id="4" creationId="{C9CC8B7E-6B0E-2668-BC24-DF24DC39388F}"/>
          </ac:picMkLst>
        </pc:picChg>
      </pc:sldChg>
      <pc:sldChg chg="delSp modSp add mod">
        <pc:chgData name="Ines Barros Da Rocha" userId="1e633d58-bcf5-4ac6-a332-fca64c29672c" providerId="ADAL" clId="{1B361262-B7B0-405A-8592-0F296581D167}" dt="2024-06-21T09:25:36.724" v="184" actId="1076"/>
        <pc:sldMkLst>
          <pc:docMk/>
          <pc:sldMk cId="3194444572" sldId="273"/>
        </pc:sldMkLst>
        <pc:spChg chg="del mod">
          <ac:chgData name="Ines Barros Da Rocha" userId="1e633d58-bcf5-4ac6-a332-fca64c29672c" providerId="ADAL" clId="{1B361262-B7B0-405A-8592-0F296581D167}" dt="2024-06-21T09:25:33.734" v="183" actId="478"/>
          <ac:spMkLst>
            <pc:docMk/>
            <pc:sldMk cId="3194444572" sldId="273"/>
            <ac:spMk id="2" creationId="{9BBE6C97-C1B9-6768-772C-A921A8B11B62}"/>
          </ac:spMkLst>
        </pc:spChg>
        <pc:picChg chg="mod">
          <ac:chgData name="Ines Barros Da Rocha" userId="1e633d58-bcf5-4ac6-a332-fca64c29672c" providerId="ADAL" clId="{1B361262-B7B0-405A-8592-0F296581D167}" dt="2024-06-21T09:25:36.724" v="184" actId="1076"/>
          <ac:picMkLst>
            <pc:docMk/>
            <pc:sldMk cId="3194444572" sldId="273"/>
            <ac:picMk id="4" creationId="{C9CC8B7E-6B0E-2668-BC24-DF24DC39388F}"/>
          </ac:picMkLst>
        </pc:picChg>
      </pc:sldChg>
      <pc:sldChg chg="delSp modSp add mod">
        <pc:chgData name="Ines Barros Da Rocha" userId="1e633d58-bcf5-4ac6-a332-fca64c29672c" providerId="ADAL" clId="{1B361262-B7B0-405A-8592-0F296581D167}" dt="2024-06-21T09:30:05.931" v="344" actId="1076"/>
        <pc:sldMkLst>
          <pc:docMk/>
          <pc:sldMk cId="2866936293" sldId="274"/>
        </pc:sldMkLst>
        <pc:spChg chg="del mod">
          <ac:chgData name="Ines Barros Da Rocha" userId="1e633d58-bcf5-4ac6-a332-fca64c29672c" providerId="ADAL" clId="{1B361262-B7B0-405A-8592-0F296581D167}" dt="2024-06-21T09:25:23.798" v="180" actId="478"/>
          <ac:spMkLst>
            <pc:docMk/>
            <pc:sldMk cId="2866936293" sldId="274"/>
            <ac:spMk id="2" creationId="{9BBE6C97-C1B9-6768-772C-A921A8B11B62}"/>
          </ac:spMkLst>
        </pc:spChg>
        <pc:picChg chg="mod">
          <ac:chgData name="Ines Barros Da Rocha" userId="1e633d58-bcf5-4ac6-a332-fca64c29672c" providerId="ADAL" clId="{1B361262-B7B0-405A-8592-0F296581D167}" dt="2024-06-21T09:30:05.931" v="344" actId="1076"/>
          <ac:picMkLst>
            <pc:docMk/>
            <pc:sldMk cId="2866936293" sldId="274"/>
            <ac:picMk id="4" creationId="{C9CC8B7E-6B0E-2668-BC24-DF24DC39388F}"/>
          </ac:picMkLst>
        </pc:picChg>
      </pc:sldChg>
      <pc:sldChg chg="addSp delSp modSp add mod">
        <pc:chgData name="Ines Barros Da Rocha" userId="1e633d58-bcf5-4ac6-a332-fca64c29672c" providerId="ADAL" clId="{1B361262-B7B0-405A-8592-0F296581D167}" dt="2024-06-21T09:30:02.935" v="343" actId="1076"/>
        <pc:sldMkLst>
          <pc:docMk/>
          <pc:sldMk cId="964542521" sldId="275"/>
        </pc:sldMkLst>
        <pc:picChg chg="add del mod">
          <ac:chgData name="Ines Barros Da Rocha" userId="1e633d58-bcf5-4ac6-a332-fca64c29672c" providerId="ADAL" clId="{1B361262-B7B0-405A-8592-0F296581D167}" dt="2024-06-21T09:30:02.935" v="343" actId="1076"/>
          <ac:picMkLst>
            <pc:docMk/>
            <pc:sldMk cId="964542521" sldId="275"/>
            <ac:picMk id="4" creationId="{C9CC8B7E-6B0E-2668-BC24-DF24DC39388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AF236A-4946-DE9E-B44E-18E20211A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F6B42C-04B5-40C0-EC45-E0EB18882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532589D-272D-6240-0BBE-4E7E032D9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3E39-E9F0-374E-B3E9-F2BF945C19D9}" type="datetimeFigureOut">
              <a:rPr lang="pt-PT" smtClean="0"/>
              <a:t>21/06/2024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68C2984-A10D-7ED7-DA2A-B7018AEF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E39A6BD-3A44-CFFB-FCB9-C41553D3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5F52-9F66-7643-B729-A8A6CD313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951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C7972-8E7A-864B-DC16-6494DEDA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8E36BD6-ABFD-7459-B139-6C4B3694E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C7670DA-2414-64F2-F71E-469D726F1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3E39-E9F0-374E-B3E9-F2BF945C19D9}" type="datetimeFigureOut">
              <a:rPr lang="pt-PT" smtClean="0"/>
              <a:t>21/06/2024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72E64B3-5C42-D7A3-0E7F-BC83D141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1B23469-455F-88A4-E547-8D88394F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5F52-9F66-7643-B729-A8A6CD313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341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4402990-137D-73A3-FF9D-C05B25FDF1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76649E2-819C-E001-997B-C49AC7744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604A287-9AD0-E0F9-F6EA-4BB5A898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3E39-E9F0-374E-B3E9-F2BF945C19D9}" type="datetimeFigureOut">
              <a:rPr lang="pt-PT" smtClean="0"/>
              <a:t>21/06/2024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7A2EE3D-0E9C-5FE7-D87F-49A52F8F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E90D2DA-A4FB-A809-9516-F6CE3849C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5F52-9F66-7643-B729-A8A6CD313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074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C0088-7866-3B9B-EF69-9885D5E6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EFCF37E-1059-11A5-B91D-6F425B41F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81FBC2B-3775-50FC-40EE-750048184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3E39-E9F0-374E-B3E9-F2BF945C19D9}" type="datetimeFigureOut">
              <a:rPr lang="pt-PT" smtClean="0"/>
              <a:t>21/06/2024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0BCF3C5-E224-C538-EA2A-57B6BAF9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5606895-5AB5-AFF8-0E58-E6594A06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5F52-9F66-7643-B729-A8A6CD313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662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D5004-6867-1B65-4E9F-FF0689C22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2728002-183C-FA3D-B94C-DF71DE39D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49A05B1-3B30-F394-C8A2-2694294DD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3E39-E9F0-374E-B3E9-F2BF945C19D9}" type="datetimeFigureOut">
              <a:rPr lang="pt-PT" smtClean="0"/>
              <a:t>21/06/2024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973030E-93CC-8EFC-6D74-3F81DE17A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43C0520-9A2B-941B-1831-D4433C547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5F52-9F66-7643-B729-A8A6CD313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198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53310-A382-310F-529F-A48EA4A9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427691-6B7E-5FEE-A586-1AAD1FD8DF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E3D37F6-A278-F37F-AFCC-842F4607E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14ECE7C-A90E-190F-A83F-771E897D4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3E39-E9F0-374E-B3E9-F2BF945C19D9}" type="datetimeFigureOut">
              <a:rPr lang="pt-PT" smtClean="0"/>
              <a:t>21/06/2024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AE20610-F0BC-7F42-F578-1BBE9559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F52C97E-2EBD-5BC0-D5F7-7A3C93F1A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5F52-9F66-7643-B729-A8A6CD313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0881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59877-CEC5-A86D-DB37-1D64C6876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9AA18BA-72C0-91EF-9BC6-D9577B764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E26DA66-C697-4059-917C-DF9862070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7B2A3FB7-28DB-3067-EDAC-5D3E6B340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6564462-B5A0-C66D-CF07-DDB963791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0CE5BDB-A39C-27C2-146F-7B95A1BE7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3E39-E9F0-374E-B3E9-F2BF945C19D9}" type="datetimeFigureOut">
              <a:rPr lang="pt-PT" smtClean="0"/>
              <a:t>21/06/2024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E39C9C9-AF96-9E70-5607-B8CB768D6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E9BC86C-9FBF-A40B-F4DF-9ACFD44EF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5F52-9F66-7643-B729-A8A6CD313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991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D40892-1DE0-6EBA-FAA5-DAF53606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233CB1D2-73A5-8811-69D8-90783048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3E39-E9F0-374E-B3E9-F2BF945C19D9}" type="datetimeFigureOut">
              <a:rPr lang="pt-PT" smtClean="0"/>
              <a:t>21/06/2024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5AB33E6A-7905-18F7-D80A-C9A94BF2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3C7C1CC-44B9-6719-374C-9D8F9759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5F52-9F66-7643-B729-A8A6CD313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5548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A887A04F-B4F9-14AE-A024-1834540A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3E39-E9F0-374E-B3E9-F2BF945C19D9}" type="datetimeFigureOut">
              <a:rPr lang="pt-PT" smtClean="0"/>
              <a:t>21/06/2024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5805A54E-23B6-614E-2B25-341E81EBB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711195D-C149-724C-FED3-2246FBAC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5F52-9F66-7643-B729-A8A6CD313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053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FD869-F63E-8B84-4A5C-13942276A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770EC9-23E9-39D7-1CB3-E5186052E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C45543B-2A14-4C4C-282D-DF09A20E3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DBADF94-05C5-F9B3-28E1-093E3722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3E39-E9F0-374E-B3E9-F2BF945C19D9}" type="datetimeFigureOut">
              <a:rPr lang="pt-PT" smtClean="0"/>
              <a:t>21/06/2024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C8ED5AE-7E9E-4217-A341-14B3473D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712FC37-DA56-C3D5-0A0B-83338D3A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5F52-9F66-7643-B729-A8A6CD313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71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3234E-F8A9-F099-B44E-8FEEA667B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1DA3EF12-8FDE-2782-A6C1-38B9C6709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731A013-2D7E-F091-EA03-78C3C39DB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2DFD540-79A7-734D-28CB-2486112D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83E39-E9F0-374E-B3E9-F2BF945C19D9}" type="datetimeFigureOut">
              <a:rPr lang="pt-PT" smtClean="0"/>
              <a:t>21/06/2024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773FF1F0-3B5C-EDC9-A884-95ADB4F8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0DF0DB7C-D669-047E-C86D-520B2A8DA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45F52-9F66-7643-B729-A8A6CD313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41216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C12DB9F9-572C-6260-F279-931FA6EE4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2F1597D-030F-F924-6D81-D6B29E649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15C274F-6A34-C319-36AA-899A232EF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183E39-E9F0-374E-B3E9-F2BF945C19D9}" type="datetimeFigureOut">
              <a:rPr lang="pt-PT" smtClean="0"/>
              <a:t>21/06/2024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DF91DA9-3E96-EF1C-6FD8-85B3F254F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CC293D5-874E-EB60-8E7A-E5360EC6A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745F52-9F66-7643-B729-A8A6CD313D5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9676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265BAB53-8FBE-4870-D393-ECA98B26CA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7200900" cy="6858000"/>
          </a:xfrm>
          <a:prstGeom prst="rect">
            <a:avLst/>
          </a:prstGeom>
          <a:solidFill>
            <a:srgbClr val="D5E8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74611FC-7359-C148-26A1-483D5A005629}"/>
              </a:ext>
            </a:extLst>
          </p:cNvPr>
          <p:cNvSpPr txBox="1"/>
          <p:nvPr/>
        </p:nvSpPr>
        <p:spPr>
          <a:xfrm>
            <a:off x="92765" y="106018"/>
            <a:ext cx="1099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Grupo 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AB648AF-5382-FCEC-B40D-26BB1055A76F}"/>
              </a:ext>
            </a:extLst>
          </p:cNvPr>
          <p:cNvSpPr txBox="1"/>
          <p:nvPr/>
        </p:nvSpPr>
        <p:spPr>
          <a:xfrm>
            <a:off x="1192746" y="106019"/>
            <a:ext cx="1414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Inês Rocha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478A928-F2B7-CD8B-4C93-3C2A47B365EB}"/>
              </a:ext>
            </a:extLst>
          </p:cNvPr>
          <p:cNvSpPr txBox="1"/>
          <p:nvPr/>
        </p:nvSpPr>
        <p:spPr>
          <a:xfrm>
            <a:off x="2606916" y="106018"/>
            <a:ext cx="1943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Miguela Moreira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562252C-B0E9-4480-A773-737BF4B2AE27}"/>
              </a:ext>
            </a:extLst>
          </p:cNvPr>
          <p:cNvSpPr txBox="1"/>
          <p:nvPr/>
        </p:nvSpPr>
        <p:spPr>
          <a:xfrm>
            <a:off x="4550140" y="106018"/>
            <a:ext cx="1539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Inter Tight" pitchFamily="2" charset="0"/>
                <a:ea typeface="Inter Tight" pitchFamily="2" charset="0"/>
                <a:cs typeface="Inter Tight" pitchFamily="2" charset="0"/>
              </a:rPr>
              <a:t>Sofia Cabral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58B6CCE-7B54-EEE6-B4F4-A1B65201A351}"/>
              </a:ext>
            </a:extLst>
          </p:cNvPr>
          <p:cNvSpPr txBox="1"/>
          <p:nvPr/>
        </p:nvSpPr>
        <p:spPr>
          <a:xfrm>
            <a:off x="1337877" y="2462661"/>
            <a:ext cx="458413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PT" sz="45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lash Display" pitchFamily="2" charset="0"/>
              </a:rPr>
              <a:t>Vinho </a:t>
            </a:r>
            <a:r>
              <a:rPr lang="pt-PT" sz="5000" b="1" dirty="0">
                <a:solidFill>
                  <a:srgbClr val="163E64"/>
                </a:solidFill>
                <a:latin typeface="Clash Display" pitchFamily="2" charset="0"/>
              </a:rPr>
              <a:t>Inteligente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AC69277-DC1F-B24D-B1C4-2FBE18C6F7B9}"/>
              </a:ext>
            </a:extLst>
          </p:cNvPr>
          <p:cNvSpPr txBox="1"/>
          <p:nvPr/>
        </p:nvSpPr>
        <p:spPr>
          <a:xfrm>
            <a:off x="1593694" y="3424138"/>
            <a:ext cx="4028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000" dirty="0">
                <a:solidFill>
                  <a:schemeClr val="tx2">
                    <a:lumMod val="75000"/>
                    <a:lumOff val="25000"/>
                  </a:schemeClr>
                </a:solidFill>
                <a:latin typeface="Clash Display" pitchFamily="2" charset="0"/>
              </a:rPr>
              <a:t>Modelagem preditiva com </a:t>
            </a:r>
            <a:r>
              <a:rPr lang="pt-PT" sz="3000" i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lash Display" pitchFamily="2" charset="0"/>
              </a:rPr>
              <a:t>Machine</a:t>
            </a:r>
            <a:r>
              <a:rPr lang="pt-PT" sz="3000" dirty="0">
                <a:solidFill>
                  <a:schemeClr val="tx2">
                    <a:lumMod val="75000"/>
                    <a:lumOff val="25000"/>
                  </a:schemeClr>
                </a:solidFill>
                <a:latin typeface="Clash Display" pitchFamily="2" charset="0"/>
              </a:rPr>
              <a:t> </a:t>
            </a:r>
            <a:r>
              <a:rPr lang="pt-PT" sz="3000" i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lash Display" pitchFamily="2" charset="0"/>
              </a:rPr>
              <a:t>Learning</a:t>
            </a:r>
            <a:endParaRPr lang="pt-PT" sz="3000" i="1" dirty="0">
              <a:solidFill>
                <a:schemeClr val="tx2">
                  <a:lumMod val="75000"/>
                  <a:lumOff val="25000"/>
                </a:schemeClr>
              </a:solidFill>
              <a:latin typeface="Clash Display" pitchFamily="2" charset="0"/>
            </a:endParaRP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2310F5C2-ABEC-589F-8AB2-671870326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8502" y="1630707"/>
            <a:ext cx="3785258" cy="359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0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F6C027-F212-7D4C-3B62-4286D96AD489}"/>
              </a:ext>
            </a:extLst>
          </p:cNvPr>
          <p:cNvSpPr txBox="1"/>
          <p:nvPr/>
        </p:nvSpPr>
        <p:spPr>
          <a:xfrm>
            <a:off x="295835" y="295834"/>
            <a:ext cx="405110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5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lash Display" pitchFamily="2" charset="0"/>
              </a:rPr>
              <a:t>Classificação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E1267D-2D33-CDDE-B908-FF68EFE2FF68}"/>
              </a:ext>
            </a:extLst>
          </p:cNvPr>
          <p:cNvSpPr txBox="1"/>
          <p:nvPr/>
        </p:nvSpPr>
        <p:spPr>
          <a:xfrm>
            <a:off x="564776" y="1546412"/>
            <a:ext cx="1106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latin typeface="Inter Tight" pitchFamily="2" charset="0"/>
                <a:ea typeface="Inter Tight" pitchFamily="2" charset="0"/>
                <a:cs typeface="Inter Tight" pitchFamily="2" charset="0"/>
              </a:rPr>
              <a:t>Objetivo:</a:t>
            </a:r>
            <a:r>
              <a:rPr lang="pt-PT" sz="2000" dirty="0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pt-PT" sz="2000" i="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Desenvolver modelos de classificação que permitam prever corretamente o tipo de vinho.</a:t>
            </a:r>
            <a:r>
              <a:rPr lang="pt-PT" sz="2000" dirty="0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CB127C8-A5E4-420B-37A5-F5206102888A}"/>
              </a:ext>
            </a:extLst>
          </p:cNvPr>
          <p:cNvSpPr txBox="1"/>
          <p:nvPr/>
        </p:nvSpPr>
        <p:spPr>
          <a:xfrm>
            <a:off x="564776" y="2412270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latin typeface="Inter Tight" pitchFamily="2" charset="0"/>
                <a:ea typeface="Inter Tight" pitchFamily="2" charset="0"/>
                <a:cs typeface="Inter Tight" pitchFamily="2" charset="0"/>
              </a:rPr>
              <a:t>Pré-processamento:</a:t>
            </a:r>
          </a:p>
        </p:txBody>
      </p:sp>
      <p:pic>
        <p:nvPicPr>
          <p:cNvPr id="22" name="Imagem 21" descr="Uma imagem com texto, Tipo de letra, file, captura de ecrã&#10;&#10;Descrição gerada automaticamente">
            <a:extLst>
              <a:ext uri="{FF2B5EF4-FFF2-40B4-BE49-F238E27FC236}">
                <a16:creationId xmlns:a16="http://schemas.microsoft.com/office/drawing/2014/main" id="{0CFFCAEC-4D61-504F-2970-5DF278650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40" y="3429000"/>
            <a:ext cx="8478919" cy="1574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90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F6C027-F212-7D4C-3B62-4286D96AD489}"/>
              </a:ext>
            </a:extLst>
          </p:cNvPr>
          <p:cNvSpPr txBox="1"/>
          <p:nvPr/>
        </p:nvSpPr>
        <p:spPr>
          <a:xfrm>
            <a:off x="295835" y="295834"/>
            <a:ext cx="405110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500" b="1">
                <a:solidFill>
                  <a:schemeClr val="tx2">
                    <a:lumMod val="90000"/>
                    <a:lumOff val="10000"/>
                  </a:schemeClr>
                </a:solidFill>
                <a:latin typeface="Clash Display" pitchFamily="2" charset="0"/>
              </a:rPr>
              <a:t>Classificação</a:t>
            </a:r>
            <a:endParaRPr lang="pt-PT" sz="4500" b="1" dirty="0">
              <a:solidFill>
                <a:schemeClr val="tx2">
                  <a:lumMod val="90000"/>
                  <a:lumOff val="10000"/>
                </a:schemeClr>
              </a:solidFill>
              <a:latin typeface="Clash Display" pitchFamily="2" charset="0"/>
            </a:endParaRPr>
          </a:p>
        </p:txBody>
      </p:sp>
      <p:pic>
        <p:nvPicPr>
          <p:cNvPr id="4" name="Imagem 3" descr="Uma imagem com texto, captura de ecrã, Tipo de letra, branco&#10;&#10;Descrição gerada automaticamente">
            <a:extLst>
              <a:ext uri="{FF2B5EF4-FFF2-40B4-BE49-F238E27FC236}">
                <a16:creationId xmlns:a16="http://schemas.microsoft.com/office/drawing/2014/main" id="{DA342D5D-C9F8-6EA8-70A2-601E40E05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00" y="2171897"/>
            <a:ext cx="7020000" cy="251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80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F6C027-F212-7D4C-3B62-4286D96AD489}"/>
              </a:ext>
            </a:extLst>
          </p:cNvPr>
          <p:cNvSpPr txBox="1"/>
          <p:nvPr/>
        </p:nvSpPr>
        <p:spPr>
          <a:xfrm>
            <a:off x="295835" y="295834"/>
            <a:ext cx="336021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5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lash Display" pitchFamily="2" charset="0"/>
              </a:rPr>
              <a:t>Regressão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E1267D-2D33-CDDE-B908-FF68EFE2FF68}"/>
              </a:ext>
            </a:extLst>
          </p:cNvPr>
          <p:cNvSpPr txBox="1"/>
          <p:nvPr/>
        </p:nvSpPr>
        <p:spPr>
          <a:xfrm>
            <a:off x="564776" y="1546412"/>
            <a:ext cx="1106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latin typeface="Inter Tight" pitchFamily="2" charset="0"/>
                <a:ea typeface="Inter Tight" pitchFamily="2" charset="0"/>
                <a:cs typeface="Inter Tight" pitchFamily="2" charset="0"/>
              </a:rPr>
              <a:t>Objetivo:</a:t>
            </a:r>
            <a:r>
              <a:rPr lang="pt-PT" sz="2000" dirty="0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  <a:r>
              <a:rPr lang="pt-PT" sz="2000" i="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Desenvolver modelos de regressão que permitam prever corretamente o tipo de vinho.</a:t>
            </a:r>
            <a:r>
              <a:rPr lang="pt-PT" sz="2000" dirty="0">
                <a:latin typeface="Inter Tight" pitchFamily="2" charset="0"/>
                <a:ea typeface="Inter Tight" pitchFamily="2" charset="0"/>
                <a:cs typeface="Inter Tight" pitchFamily="2" charset="0"/>
              </a:rPr>
              <a:t> 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CB127C8-A5E4-420B-37A5-F5206102888A}"/>
              </a:ext>
            </a:extLst>
          </p:cNvPr>
          <p:cNvSpPr txBox="1"/>
          <p:nvPr/>
        </p:nvSpPr>
        <p:spPr>
          <a:xfrm>
            <a:off x="564776" y="2412270"/>
            <a:ext cx="24432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>
                <a:latin typeface="Inter Tight" pitchFamily="2" charset="0"/>
                <a:ea typeface="Inter Tight" pitchFamily="2" charset="0"/>
                <a:cs typeface="Inter Tight" pitchFamily="2" charset="0"/>
              </a:rPr>
              <a:t>Pré-processamento: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0CFFCAEC-4D61-504F-2970-5DF278650B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56540" y="3443100"/>
            <a:ext cx="8478919" cy="154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97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F6C027-F212-7D4C-3B62-4286D96AD489}"/>
              </a:ext>
            </a:extLst>
          </p:cNvPr>
          <p:cNvSpPr txBox="1"/>
          <p:nvPr/>
        </p:nvSpPr>
        <p:spPr>
          <a:xfrm>
            <a:off x="295835" y="295834"/>
            <a:ext cx="336021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5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lash Display" pitchFamily="2" charset="0"/>
              </a:rPr>
              <a:t>Regressão</a:t>
            </a:r>
          </a:p>
        </p:txBody>
      </p:sp>
      <p:pic>
        <p:nvPicPr>
          <p:cNvPr id="4" name="Imagem 3" descr="Uma imagem com texto, captura de ecrã, Tipo de letra, branco&#10;&#10;Descrição gerada automaticamente">
            <a:extLst>
              <a:ext uri="{FF2B5EF4-FFF2-40B4-BE49-F238E27FC236}">
                <a16:creationId xmlns:a16="http://schemas.microsoft.com/office/drawing/2014/main" id="{8A80AB9D-1D00-A790-970B-6E57C218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00" y="2066201"/>
            <a:ext cx="7020000" cy="272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5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Arredondado 17">
            <a:extLst>
              <a:ext uri="{FF2B5EF4-FFF2-40B4-BE49-F238E27FC236}">
                <a16:creationId xmlns:a16="http://schemas.microsoft.com/office/drawing/2014/main" id="{603A4209-DEA9-7E2F-BECA-6A532F9B256A}"/>
              </a:ext>
            </a:extLst>
          </p:cNvPr>
          <p:cNvSpPr/>
          <p:nvPr/>
        </p:nvSpPr>
        <p:spPr>
          <a:xfrm>
            <a:off x="686541" y="2755981"/>
            <a:ext cx="3240000" cy="1062984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Arredondado 16">
            <a:extLst>
              <a:ext uri="{FF2B5EF4-FFF2-40B4-BE49-F238E27FC236}">
                <a16:creationId xmlns:a16="http://schemas.microsoft.com/office/drawing/2014/main" id="{D9893B8A-9650-B2FB-3E59-F407D29BB461}"/>
              </a:ext>
            </a:extLst>
          </p:cNvPr>
          <p:cNvSpPr/>
          <p:nvPr/>
        </p:nvSpPr>
        <p:spPr>
          <a:xfrm>
            <a:off x="4515104" y="2755981"/>
            <a:ext cx="3240000" cy="1062984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Arredondado 15">
            <a:extLst>
              <a:ext uri="{FF2B5EF4-FFF2-40B4-BE49-F238E27FC236}">
                <a16:creationId xmlns:a16="http://schemas.microsoft.com/office/drawing/2014/main" id="{7D414049-4695-2960-5F30-9FF5E818ED26}"/>
              </a:ext>
            </a:extLst>
          </p:cNvPr>
          <p:cNvSpPr/>
          <p:nvPr/>
        </p:nvSpPr>
        <p:spPr>
          <a:xfrm>
            <a:off x="8353904" y="2755981"/>
            <a:ext cx="3240000" cy="1062984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B8F686B-A5E9-8396-BF97-E03690F1E673}"/>
              </a:ext>
            </a:extLst>
          </p:cNvPr>
          <p:cNvSpPr txBox="1"/>
          <p:nvPr/>
        </p:nvSpPr>
        <p:spPr>
          <a:xfrm>
            <a:off x="4943280" y="605117"/>
            <a:ext cx="249459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5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lash Display" pitchFamily="2" charset="0"/>
              </a:rPr>
              <a:t>Agenda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55027E5-9056-0C79-C3DA-CD4B4A0B640B}"/>
              </a:ext>
            </a:extLst>
          </p:cNvPr>
          <p:cNvSpPr txBox="1"/>
          <p:nvPr/>
        </p:nvSpPr>
        <p:spPr>
          <a:xfrm>
            <a:off x="659860" y="2856586"/>
            <a:ext cx="32222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500" dirty="0">
                <a:solidFill>
                  <a:srgbClr val="FFFDFD"/>
                </a:solidFill>
                <a:latin typeface="Clash Display" pitchFamily="2" charset="0"/>
                <a:ea typeface="Inter Tight" pitchFamily="2" charset="0"/>
                <a:cs typeface="Inter Tight" pitchFamily="2" charset="0"/>
              </a:rPr>
              <a:t>Análise exploratória de dados (EDA)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53FF617-8ABE-8498-342A-ECC5620A02AE}"/>
              </a:ext>
            </a:extLst>
          </p:cNvPr>
          <p:cNvSpPr txBox="1"/>
          <p:nvPr/>
        </p:nvSpPr>
        <p:spPr>
          <a:xfrm>
            <a:off x="4541789" y="3048946"/>
            <a:ext cx="32222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500" dirty="0">
                <a:solidFill>
                  <a:srgbClr val="FFFDFD"/>
                </a:solidFill>
                <a:latin typeface="Clash Display" pitchFamily="2" charset="0"/>
                <a:ea typeface="Inter Tight" pitchFamily="2" charset="0"/>
                <a:cs typeface="Inter Tight" pitchFamily="2" charset="0"/>
              </a:rPr>
              <a:t>Classificação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C6E1D7-31C3-2295-703C-2DB908EC24B1}"/>
              </a:ext>
            </a:extLst>
          </p:cNvPr>
          <p:cNvSpPr txBox="1"/>
          <p:nvPr/>
        </p:nvSpPr>
        <p:spPr>
          <a:xfrm>
            <a:off x="8362799" y="3048946"/>
            <a:ext cx="322221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500" dirty="0">
                <a:solidFill>
                  <a:srgbClr val="FFFDFD"/>
                </a:solidFill>
                <a:latin typeface="Clash Display" pitchFamily="2" charset="0"/>
                <a:ea typeface="Inter Tight" pitchFamily="2" charset="0"/>
                <a:cs typeface="Inter Tight" pitchFamily="2" charset="0"/>
              </a:rPr>
              <a:t>Regressão</a:t>
            </a:r>
          </a:p>
        </p:txBody>
      </p:sp>
    </p:spTree>
    <p:extLst>
      <p:ext uri="{BB962C8B-B14F-4D97-AF65-F5344CB8AC3E}">
        <p14:creationId xmlns:p14="http://schemas.microsoft.com/office/powerpoint/2010/main" val="3600603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F6C027-F212-7D4C-3B62-4286D96AD489}"/>
              </a:ext>
            </a:extLst>
          </p:cNvPr>
          <p:cNvSpPr txBox="1"/>
          <p:nvPr/>
        </p:nvSpPr>
        <p:spPr>
          <a:xfrm>
            <a:off x="295835" y="295834"/>
            <a:ext cx="728372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5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lash Display" pitchFamily="2" charset="0"/>
              </a:rPr>
              <a:t>Análise exploratória de dados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E1267D-2D33-CDDE-B908-FF68EFE2FF68}"/>
              </a:ext>
            </a:extLst>
          </p:cNvPr>
          <p:cNvSpPr txBox="1"/>
          <p:nvPr/>
        </p:nvSpPr>
        <p:spPr>
          <a:xfrm>
            <a:off x="564776" y="1546412"/>
            <a:ext cx="110624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b="1" dirty="0">
                <a:latin typeface="Inter Tight" pitchFamily="2" charset="0"/>
                <a:ea typeface="Inter Tight" pitchFamily="2" charset="0"/>
                <a:cs typeface="Inter Tight" pitchFamily="2" charset="0"/>
              </a:rPr>
              <a:t>Objetivo:</a:t>
            </a:r>
            <a:r>
              <a:rPr lang="pt-PT" sz="2000" dirty="0">
                <a:latin typeface="Inter Tight" pitchFamily="2" charset="0"/>
                <a:ea typeface="Inter Tight" pitchFamily="2" charset="0"/>
                <a:cs typeface="Inter Tight" pitchFamily="2" charset="0"/>
              </a:rPr>
              <a:t> D</a:t>
            </a:r>
            <a:r>
              <a:rPr lang="pt-PT" sz="2000" i="0" dirty="0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escobrir e visualizar a informação sobre as colunas que compõem o </a:t>
            </a:r>
            <a:r>
              <a:rPr lang="pt-PT" sz="2000" i="0" dirty="0" err="1">
                <a:effectLst/>
                <a:latin typeface="Inter Tight" pitchFamily="2" charset="0"/>
                <a:ea typeface="Inter Tight" pitchFamily="2" charset="0"/>
                <a:cs typeface="Inter Tight" pitchFamily="2" charset="0"/>
              </a:rPr>
              <a:t>dataset</a:t>
            </a:r>
            <a:endParaRPr lang="pt-PT" sz="2000" dirty="0">
              <a:latin typeface="Inter Tight" pitchFamily="2" charset="0"/>
              <a:ea typeface="Inter Tight" pitchFamily="2" charset="0"/>
              <a:cs typeface="Inter Tight" pitchFamily="2" charset="0"/>
            </a:endParaRPr>
          </a:p>
        </p:txBody>
      </p:sp>
      <p:pic>
        <p:nvPicPr>
          <p:cNvPr id="13" name="Imagem 12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2121BEDD-1B0B-59E9-1194-0B5A85405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805" y="2412270"/>
            <a:ext cx="5732389" cy="361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3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F6C027-F212-7D4C-3B62-4286D96AD489}"/>
              </a:ext>
            </a:extLst>
          </p:cNvPr>
          <p:cNvSpPr txBox="1"/>
          <p:nvPr/>
        </p:nvSpPr>
        <p:spPr>
          <a:xfrm>
            <a:off x="295835" y="295834"/>
            <a:ext cx="728372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5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lash Display" pitchFamily="2" charset="0"/>
              </a:rPr>
              <a:t>Análise exploratória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9CC8B7E-6B0E-2668-BC24-DF24DC3938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46"/>
          <a:stretch/>
        </p:blipFill>
        <p:spPr>
          <a:xfrm>
            <a:off x="2961721" y="1238864"/>
            <a:ext cx="8713097" cy="560179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BBE6C97-C1B9-6768-772C-A921A8B11B62}"/>
              </a:ext>
            </a:extLst>
          </p:cNvPr>
          <p:cNvSpPr txBox="1"/>
          <p:nvPr/>
        </p:nvSpPr>
        <p:spPr>
          <a:xfrm>
            <a:off x="295835" y="1445342"/>
            <a:ext cx="18279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>
                <a:latin typeface="Clash Display"/>
              </a:rPr>
              <a:t>Distribuição das Características Químicas dos Vinhos</a:t>
            </a:r>
          </a:p>
        </p:txBody>
      </p:sp>
    </p:spTree>
    <p:extLst>
      <p:ext uri="{BB962C8B-B14F-4D97-AF65-F5344CB8AC3E}">
        <p14:creationId xmlns:p14="http://schemas.microsoft.com/office/powerpoint/2010/main" val="375445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F6C027-F212-7D4C-3B62-4286D96AD489}"/>
              </a:ext>
            </a:extLst>
          </p:cNvPr>
          <p:cNvSpPr txBox="1"/>
          <p:nvPr/>
        </p:nvSpPr>
        <p:spPr>
          <a:xfrm>
            <a:off x="295835" y="295834"/>
            <a:ext cx="728372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5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lash Display" pitchFamily="2" charset="0"/>
              </a:rPr>
              <a:t>Análise exploratória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9CC8B7E-6B0E-2668-BC24-DF24DC3938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46"/>
          <a:stretch/>
        </p:blipFill>
        <p:spPr>
          <a:xfrm>
            <a:off x="2961721" y="1238864"/>
            <a:ext cx="8713096" cy="560179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BBE6C97-C1B9-6768-772C-A921A8B11B62}"/>
              </a:ext>
            </a:extLst>
          </p:cNvPr>
          <p:cNvSpPr txBox="1"/>
          <p:nvPr/>
        </p:nvSpPr>
        <p:spPr>
          <a:xfrm>
            <a:off x="8076210" y="6211467"/>
            <a:ext cx="359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>
                <a:latin typeface="Clash Display"/>
              </a:rPr>
              <a:t>Remoção dos </a:t>
            </a:r>
            <a:r>
              <a:rPr lang="pt-PT" dirty="0" err="1">
                <a:latin typeface="Clash Display"/>
              </a:rPr>
              <a:t>outliers</a:t>
            </a:r>
            <a:r>
              <a:rPr lang="pt-PT" dirty="0">
                <a:latin typeface="Clash Display"/>
              </a:rPr>
              <a:t> (em números)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84D1F13-1444-87BA-7F15-CBC4FD5905BA}"/>
              </a:ext>
            </a:extLst>
          </p:cNvPr>
          <p:cNvSpPr txBox="1"/>
          <p:nvPr/>
        </p:nvSpPr>
        <p:spPr>
          <a:xfrm>
            <a:off x="295835" y="1445342"/>
            <a:ext cx="18279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dirty="0">
                <a:latin typeface="Clash Display"/>
              </a:rPr>
              <a:t>Distribuição das Características Químicas dos Vinhos</a:t>
            </a:r>
          </a:p>
        </p:txBody>
      </p:sp>
    </p:spTree>
    <p:extLst>
      <p:ext uri="{BB962C8B-B14F-4D97-AF65-F5344CB8AC3E}">
        <p14:creationId xmlns:p14="http://schemas.microsoft.com/office/powerpoint/2010/main" val="785319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F6C027-F212-7D4C-3B62-4286D96AD489}"/>
              </a:ext>
            </a:extLst>
          </p:cNvPr>
          <p:cNvSpPr txBox="1"/>
          <p:nvPr/>
        </p:nvSpPr>
        <p:spPr>
          <a:xfrm>
            <a:off x="295835" y="295834"/>
            <a:ext cx="728372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5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lash Display" pitchFamily="2" charset="0"/>
              </a:rPr>
              <a:t>Análise exploratória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9CC8B7E-6B0E-2668-BC24-DF24DC3938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60907" y="1098000"/>
            <a:ext cx="7470185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4445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F6C027-F212-7D4C-3B62-4286D96AD489}"/>
              </a:ext>
            </a:extLst>
          </p:cNvPr>
          <p:cNvSpPr txBox="1"/>
          <p:nvPr/>
        </p:nvSpPr>
        <p:spPr>
          <a:xfrm>
            <a:off x="295835" y="295834"/>
            <a:ext cx="728372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5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lash Display" pitchFamily="2" charset="0"/>
              </a:rPr>
              <a:t>Análise exploratória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9CC8B7E-6B0E-2668-BC24-DF24DC3938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63042" y="1313679"/>
            <a:ext cx="8265916" cy="507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9362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F6C027-F212-7D4C-3B62-4286D96AD489}"/>
              </a:ext>
            </a:extLst>
          </p:cNvPr>
          <p:cNvSpPr txBox="1"/>
          <p:nvPr/>
        </p:nvSpPr>
        <p:spPr>
          <a:xfrm>
            <a:off x="295835" y="295834"/>
            <a:ext cx="728372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5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lash Display" pitchFamily="2" charset="0"/>
              </a:rPr>
              <a:t>Análise exploratória de dados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9CC8B7E-6B0E-2668-BC24-DF24DC3938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66830" y="1080664"/>
            <a:ext cx="7658339" cy="561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5425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0F6C027-F212-7D4C-3B62-4286D96AD489}"/>
              </a:ext>
            </a:extLst>
          </p:cNvPr>
          <p:cNvSpPr txBox="1"/>
          <p:nvPr/>
        </p:nvSpPr>
        <p:spPr>
          <a:xfrm>
            <a:off x="295835" y="295834"/>
            <a:ext cx="880401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45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lash Display" pitchFamily="2" charset="0"/>
              </a:rPr>
              <a:t>Análise exploratória de dados</a:t>
            </a:r>
          </a:p>
        </p:txBody>
      </p:sp>
      <p:pic>
        <p:nvPicPr>
          <p:cNvPr id="7" name="Imagem 6" descr="Uma imagem com texto, recibo, captura de ecrã, branco&#10;&#10;Descrição gerada automaticamente">
            <a:extLst>
              <a:ext uri="{FF2B5EF4-FFF2-40B4-BE49-F238E27FC236}">
                <a16:creationId xmlns:a16="http://schemas.microsoft.com/office/drawing/2014/main" id="{28D5B1D0-3212-7DD9-13A4-383417045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02" y="1727426"/>
            <a:ext cx="10451796" cy="171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06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124</Words>
  <Application>Microsoft Office PowerPoint</Application>
  <PresentationFormat>Ecrã Panorâmico</PresentationFormat>
  <Paragraphs>29</Paragraphs>
  <Slides>13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Clash Display</vt:lpstr>
      <vt:lpstr>Inter Tight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Miguela Cristina Almeida Moreira</dc:creator>
  <cp:lastModifiedBy>Ines Barros Da Rocha</cp:lastModifiedBy>
  <cp:revision>1</cp:revision>
  <dcterms:created xsi:type="dcterms:W3CDTF">2024-06-19T16:20:47Z</dcterms:created>
  <dcterms:modified xsi:type="dcterms:W3CDTF">2024-06-21T09:30:12Z</dcterms:modified>
</cp:coreProperties>
</file>