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D"/>
    <a:srgbClr val="D5E8F2"/>
    <a:srgbClr val="FBF6F7"/>
    <a:srgbClr val="FBF6E5"/>
    <a:srgbClr val="FFFDF9"/>
    <a:srgbClr val="FFFDF1"/>
    <a:srgbClr val="FBF6FF"/>
    <a:srgbClr val="163E64"/>
    <a:srgbClr val="F2F6F1"/>
    <a:srgbClr val="D5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2"/>
  </p:normalViewPr>
  <p:slideViewPr>
    <p:cSldViewPr snapToGrid="0">
      <p:cViewPr>
        <p:scale>
          <a:sx n="95" d="100"/>
          <a:sy n="95" d="100"/>
        </p:scale>
        <p:origin x="14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F236A-4946-DE9E-B44E-18E20211A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6B42C-04B5-40C0-EC45-E0EB1888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32589D-272D-6240-0BBE-4E7E032D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8C2984-A10D-7ED7-DA2A-B7018AEF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39A6BD-3A44-CFFB-FCB9-C41553D3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5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C7972-8E7A-864B-DC16-6494DEDA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8E36BD6-ABFD-7459-B139-6C4B3694E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7670DA-2414-64F2-F71E-469D726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2E64B3-5C42-D7A3-0E7F-BC83D14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B23469-455F-88A4-E547-8D88394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4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402990-137D-73A3-FF9D-C05B25FD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6649E2-819C-E001-997B-C49AC774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04A287-9AD0-E0F9-F6EA-4BB5A89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A2EE3D-0E9C-5FE7-D87F-49A52F8F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90D2DA-A4FB-A809-9516-F6CE3849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074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0088-7866-3B9B-EF69-9885D5E6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FCF37E-1059-11A5-B91D-6F425B41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1FBC2B-3775-50FC-40EE-75004818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BCF3C5-E224-C538-EA2A-57B6BAF9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606895-5AB5-AFF8-0E58-E6594A06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6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5004-6867-1B65-4E9F-FF0689C2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728002-183C-FA3D-B94C-DF71DE39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9A05B1-3B30-F394-C8A2-2694294D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3030E-93CC-8EFC-6D74-3F81DE1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3C0520-9A2B-941B-1831-D4433C54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198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53310-A382-310F-529F-A48EA4A9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27691-6B7E-5FEE-A586-1AAD1FD8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3D37F6-A278-F37F-AFCC-842F4607E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14ECE7C-A90E-190F-A83F-771E897D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E20610-F0BC-7F42-F578-1BBE9559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52C97E-2EBD-5BC0-D5F7-7A3C93F1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88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59877-CEC5-A86D-DB37-1D64C687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AA18BA-72C0-91EF-9BC6-D9577B76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E26DA66-C697-4059-917C-DF986207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2A3FB7-28DB-3067-EDAC-5D3E6B340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6564462-B5A0-C66D-CF07-DDB96379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0CE5BDB-A39C-27C2-146F-7B95A1BE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39C9C9-AF96-9E70-5607-B8CB768D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E9BC86C-9FBF-A40B-F4DF-9ACFD44E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91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40892-1DE0-6EBA-FAA5-DAF53606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33CB1D2-73A5-8811-69D8-90783048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B33E6A-7905-18F7-D80A-C9A94BF2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3C7C1CC-44B9-6719-374C-9D8F9759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4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887A04F-B4F9-14AE-A024-1834540A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05A54E-23B6-614E-2B25-341E81EB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11195D-C149-724C-FED3-2246FBAC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05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FD869-F63E-8B84-4A5C-13942276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770EC9-23E9-39D7-1CB3-E5186052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C45543B-2A14-4C4C-282D-DF09A20E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BADF94-05C5-F9B3-28E1-093E372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8ED5AE-7E9E-4217-A341-14B3473D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12FC37-DA56-C3D5-0A0B-83338D3A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3234E-F8A9-F099-B44E-8FEEA667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DA3EF12-8FDE-2782-A6C1-38B9C670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31A013-2D7E-F091-EA03-78C3C39D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2DFD540-79A7-734D-28CB-2486112D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73FF1F0-3B5C-EDC9-A884-95ADB4F8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F0DB7C-D669-047E-C86D-520B2A8D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2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12DB9F9-572C-6260-F279-931FA6EE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F1597D-030F-F924-6D81-D6B29E649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5C274F-6A34-C319-36AA-899A232E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83E39-E9F0-374E-B3E9-F2BF945C19D9}" type="datetimeFigureOut">
              <a:rPr lang="pt-PT" smtClean="0"/>
              <a:t>19/06/24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F91DA9-3E96-EF1C-6FD8-85B3F254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C293D5-874E-EB60-8E7A-E5360EC6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7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65BAB53-8FBE-4870-D393-ECA98B26CABE}"/>
              </a:ext>
            </a:extLst>
          </p:cNvPr>
          <p:cNvSpPr/>
          <p:nvPr/>
        </p:nvSpPr>
        <p:spPr>
          <a:xfrm>
            <a:off x="0" y="0"/>
            <a:ext cx="7200900" cy="6858000"/>
          </a:xfrm>
          <a:prstGeom prst="rect">
            <a:avLst/>
          </a:prstGeom>
          <a:solidFill>
            <a:srgbClr val="D5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4611FC-7359-C148-26A1-483D5A005629}"/>
              </a:ext>
            </a:extLst>
          </p:cNvPr>
          <p:cNvSpPr txBox="1"/>
          <p:nvPr/>
        </p:nvSpPr>
        <p:spPr>
          <a:xfrm>
            <a:off x="92765" y="106018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Grupo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B648AF-5382-FCEC-B40D-26BB1055A76F}"/>
              </a:ext>
            </a:extLst>
          </p:cNvPr>
          <p:cNvSpPr txBox="1"/>
          <p:nvPr/>
        </p:nvSpPr>
        <p:spPr>
          <a:xfrm>
            <a:off x="1192746" y="106019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Inês Rocha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78A928-F2B7-CD8B-4C93-3C2A47B365EB}"/>
              </a:ext>
            </a:extLst>
          </p:cNvPr>
          <p:cNvSpPr txBox="1"/>
          <p:nvPr/>
        </p:nvSpPr>
        <p:spPr>
          <a:xfrm>
            <a:off x="2606916" y="106018"/>
            <a:ext cx="194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Miguela Moreira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62252C-B0E9-4480-A773-737BF4B2AE27}"/>
              </a:ext>
            </a:extLst>
          </p:cNvPr>
          <p:cNvSpPr txBox="1"/>
          <p:nvPr/>
        </p:nvSpPr>
        <p:spPr>
          <a:xfrm>
            <a:off x="4550140" y="106018"/>
            <a:ext cx="1539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Sofia Cabral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8B6CCE-7B54-EEE6-B4F4-A1B65201A351}"/>
              </a:ext>
            </a:extLst>
          </p:cNvPr>
          <p:cNvSpPr txBox="1"/>
          <p:nvPr/>
        </p:nvSpPr>
        <p:spPr>
          <a:xfrm>
            <a:off x="896023" y="2292626"/>
            <a:ext cx="54088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Vinho </a:t>
            </a:r>
            <a:r>
              <a:rPr lang="pt-PT" sz="5000" b="1" dirty="0">
                <a:solidFill>
                  <a:srgbClr val="163E64"/>
                </a:solidFill>
                <a:latin typeface="Clash Display" pitchFamily="2" charset="0"/>
              </a:rPr>
              <a:t>Inteligente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C69277-DC1F-B24D-B1C4-2FBE18C6F7B9}"/>
              </a:ext>
            </a:extLst>
          </p:cNvPr>
          <p:cNvSpPr txBox="1"/>
          <p:nvPr/>
        </p:nvSpPr>
        <p:spPr>
          <a:xfrm>
            <a:off x="1564197" y="3254103"/>
            <a:ext cx="4028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dirty="0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Modelagem preditiva com </a:t>
            </a:r>
            <a:r>
              <a:rPr lang="pt-PT" sz="300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Machine</a:t>
            </a:r>
            <a:r>
              <a:rPr lang="pt-PT" sz="3000" dirty="0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 </a:t>
            </a:r>
            <a:r>
              <a:rPr lang="pt-PT" sz="300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Learning</a:t>
            </a:r>
            <a:endParaRPr lang="pt-PT" sz="3000" i="1" dirty="0">
              <a:solidFill>
                <a:schemeClr val="tx2">
                  <a:lumMod val="75000"/>
                  <a:lumOff val="25000"/>
                </a:schemeClr>
              </a:solidFill>
              <a:latin typeface="Clash Display" pitchFamily="2" charset="0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2310F5C2-ABEC-589F-8AB2-671870326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502" y="1630707"/>
            <a:ext cx="3785258" cy="35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603A4209-DEA9-7E2F-BECA-6A532F9B256A}"/>
              </a:ext>
            </a:extLst>
          </p:cNvPr>
          <p:cNvSpPr/>
          <p:nvPr/>
        </p:nvSpPr>
        <p:spPr>
          <a:xfrm>
            <a:off x="686541" y="2755981"/>
            <a:ext cx="3240000" cy="10629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D9893B8A-9650-B2FB-3E59-F407D29BB461}"/>
              </a:ext>
            </a:extLst>
          </p:cNvPr>
          <p:cNvSpPr/>
          <p:nvPr/>
        </p:nvSpPr>
        <p:spPr>
          <a:xfrm>
            <a:off x="4515104" y="2755981"/>
            <a:ext cx="3240000" cy="10629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7D414049-4695-2960-5F30-9FF5E818ED26}"/>
              </a:ext>
            </a:extLst>
          </p:cNvPr>
          <p:cNvSpPr/>
          <p:nvPr/>
        </p:nvSpPr>
        <p:spPr>
          <a:xfrm>
            <a:off x="8353904" y="2755981"/>
            <a:ext cx="3240000" cy="10629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8F686B-A5E9-8396-BF97-E03690F1E673}"/>
              </a:ext>
            </a:extLst>
          </p:cNvPr>
          <p:cNvSpPr txBox="1"/>
          <p:nvPr/>
        </p:nvSpPr>
        <p:spPr>
          <a:xfrm>
            <a:off x="4943280" y="605117"/>
            <a:ext cx="24945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Agenda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5027E5-9056-0C79-C3DA-CD4B4A0B640B}"/>
              </a:ext>
            </a:extLst>
          </p:cNvPr>
          <p:cNvSpPr txBox="1"/>
          <p:nvPr/>
        </p:nvSpPr>
        <p:spPr>
          <a:xfrm>
            <a:off x="659860" y="2856586"/>
            <a:ext cx="32222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>
                <a:solidFill>
                  <a:srgbClr val="FFFDFD"/>
                </a:solidFill>
                <a:latin typeface="Clash Display" pitchFamily="2" charset="0"/>
                <a:ea typeface="Inter Tight" pitchFamily="2" charset="0"/>
                <a:cs typeface="Inter Tight" pitchFamily="2" charset="0"/>
              </a:rPr>
              <a:t>Análise exploratória de dados (EDA)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3FF617-8ABE-8498-342A-ECC5620A02AE}"/>
              </a:ext>
            </a:extLst>
          </p:cNvPr>
          <p:cNvSpPr txBox="1"/>
          <p:nvPr/>
        </p:nvSpPr>
        <p:spPr>
          <a:xfrm>
            <a:off x="4541789" y="3048946"/>
            <a:ext cx="322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>
                <a:solidFill>
                  <a:srgbClr val="FFFDFD"/>
                </a:solidFill>
                <a:latin typeface="Clash Display" pitchFamily="2" charset="0"/>
                <a:ea typeface="Inter Tight" pitchFamily="2" charset="0"/>
                <a:cs typeface="Inter Tight" pitchFamily="2" charset="0"/>
              </a:rPr>
              <a:t>Classificação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C6E1D7-31C3-2295-703C-2DB908EC24B1}"/>
              </a:ext>
            </a:extLst>
          </p:cNvPr>
          <p:cNvSpPr txBox="1"/>
          <p:nvPr/>
        </p:nvSpPr>
        <p:spPr>
          <a:xfrm>
            <a:off x="8362799" y="3048946"/>
            <a:ext cx="322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>
                <a:solidFill>
                  <a:srgbClr val="FFFDFD"/>
                </a:solidFill>
                <a:latin typeface="Clash Display" pitchFamily="2" charset="0"/>
                <a:ea typeface="Inter Tight" pitchFamily="2" charset="0"/>
                <a:cs typeface="Inter Tight" pitchFamily="2" charset="0"/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360060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88040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7" name="Imagem 6" descr="Uma imagem com texto, recibo, captura de ecrã, branco&#10;&#10;Descrição gerada automaticamente">
            <a:extLst>
              <a:ext uri="{FF2B5EF4-FFF2-40B4-BE49-F238E27FC236}">
                <a16:creationId xmlns:a16="http://schemas.microsoft.com/office/drawing/2014/main" id="{28D5B1D0-3212-7DD9-13A4-38341704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02" y="1727426"/>
            <a:ext cx="10451796" cy="17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40511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Classificação</a:t>
            </a:r>
            <a:endParaRPr lang="pt-PT" sz="4500" b="1" dirty="0">
              <a:solidFill>
                <a:schemeClr val="tx2">
                  <a:lumMod val="90000"/>
                  <a:lumOff val="10000"/>
                </a:schemeClr>
              </a:solidFill>
              <a:latin typeface="Clash Display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E1267D-2D33-CDDE-B908-FF68EFE2FF68}"/>
              </a:ext>
            </a:extLst>
          </p:cNvPr>
          <p:cNvSpPr txBox="1"/>
          <p:nvPr/>
        </p:nvSpPr>
        <p:spPr>
          <a:xfrm>
            <a:off x="1129553" y="1546412"/>
            <a:ext cx="8922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Objetivo:</a:t>
            </a:r>
          </a:p>
          <a:p>
            <a:r>
              <a:rPr lang="pt-PT" dirty="0"/>
              <a:t>- </a:t>
            </a:r>
            <a:r>
              <a:rPr lang="pt-PT" b="1" i="0" dirty="0">
                <a:effectLst/>
                <a:latin typeface="system-ui"/>
              </a:rPr>
              <a:t>Desenvolver modelos de classificação que permitam prever corretamente o tipo de vinho.</a:t>
            </a:r>
            <a:r>
              <a:rPr lang="pt-PT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64C8E0-B5E0-CEF2-F19E-E40D34B2EAD1}"/>
              </a:ext>
            </a:extLst>
          </p:cNvPr>
          <p:cNvSpPr txBox="1"/>
          <p:nvPr/>
        </p:nvSpPr>
        <p:spPr>
          <a:xfrm>
            <a:off x="1277471" y="2918012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Pré-processamento:</a:t>
            </a:r>
          </a:p>
        </p:txBody>
      </p:sp>
    </p:spTree>
    <p:extLst>
      <p:ext uri="{BB962C8B-B14F-4D97-AF65-F5344CB8AC3E}">
        <p14:creationId xmlns:p14="http://schemas.microsoft.com/office/powerpoint/2010/main" val="119450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40511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Classificação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E1267D-2D33-CDDE-B908-FF68EFE2FF68}"/>
              </a:ext>
            </a:extLst>
          </p:cNvPr>
          <p:cNvSpPr txBox="1"/>
          <p:nvPr/>
        </p:nvSpPr>
        <p:spPr>
          <a:xfrm>
            <a:off x="564776" y="1546412"/>
            <a:ext cx="110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Objetivo: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pt-PT" sz="2000" i="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Desenvolver modelos de classificação que permitam prever corretamente o tipo de vinho.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B127C8-A5E4-420B-37A5-F5206102888A}"/>
              </a:ext>
            </a:extLst>
          </p:cNvPr>
          <p:cNvSpPr txBox="1"/>
          <p:nvPr/>
        </p:nvSpPr>
        <p:spPr>
          <a:xfrm>
            <a:off x="564776" y="2412270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Pré-processamento:</a:t>
            </a:r>
          </a:p>
        </p:txBody>
      </p:sp>
      <p:pic>
        <p:nvPicPr>
          <p:cNvPr id="22" name="Imagem 21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0CFFCAEC-4D61-504F-2970-5DF27865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40" y="3429000"/>
            <a:ext cx="8478919" cy="15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40511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Classificação</a:t>
            </a:r>
            <a:endParaRPr lang="pt-PT" sz="4500" b="1" dirty="0">
              <a:solidFill>
                <a:schemeClr val="tx2">
                  <a:lumMod val="90000"/>
                  <a:lumOff val="10000"/>
                </a:schemeClr>
              </a:solidFill>
              <a:latin typeface="Clash Display" pitchFamily="2" charset="0"/>
            </a:endParaRPr>
          </a:p>
        </p:txBody>
      </p:sp>
      <p:pic>
        <p:nvPicPr>
          <p:cNvPr id="4" name="Imagem 3" descr="Uma imagem com texto, captura de ecrã, Tipo de letra, branco&#10;&#10;Descrição gerada automaticamente">
            <a:extLst>
              <a:ext uri="{FF2B5EF4-FFF2-40B4-BE49-F238E27FC236}">
                <a16:creationId xmlns:a16="http://schemas.microsoft.com/office/drawing/2014/main" id="{DA342D5D-C9F8-6EA8-70A2-601E40E0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00" y="2171897"/>
            <a:ext cx="7020000" cy="25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33602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Regressão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E1267D-2D33-CDDE-B908-FF68EFE2FF68}"/>
              </a:ext>
            </a:extLst>
          </p:cNvPr>
          <p:cNvSpPr txBox="1"/>
          <p:nvPr/>
        </p:nvSpPr>
        <p:spPr>
          <a:xfrm>
            <a:off x="564776" y="1546412"/>
            <a:ext cx="110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Objetivo: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pt-PT" sz="2000" i="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Desenvolver modelos de regressão que permitam prever corretamente o tipo de vinho.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B127C8-A5E4-420B-37A5-F5206102888A}"/>
              </a:ext>
            </a:extLst>
          </p:cNvPr>
          <p:cNvSpPr txBox="1"/>
          <p:nvPr/>
        </p:nvSpPr>
        <p:spPr>
          <a:xfrm>
            <a:off x="564776" y="2412270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Pré-processamento: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CFFCAEC-4D61-504F-2970-5DF27865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56540" y="3443100"/>
            <a:ext cx="8478919" cy="15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33602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Regressão</a:t>
            </a:r>
          </a:p>
        </p:txBody>
      </p:sp>
      <p:pic>
        <p:nvPicPr>
          <p:cNvPr id="4" name="Imagem 3" descr="Uma imagem com texto, captura de ecrã, Tipo de letra, branco&#10;&#10;Descrição gerada automaticamente">
            <a:extLst>
              <a:ext uri="{FF2B5EF4-FFF2-40B4-BE49-F238E27FC236}">
                <a16:creationId xmlns:a16="http://schemas.microsoft.com/office/drawing/2014/main" id="{8A80AB9D-1D00-A790-970B-6E57C218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00" y="2066201"/>
            <a:ext cx="7020000" cy="27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53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86</Words>
  <Application>Microsoft Macintosh PowerPoint</Application>
  <PresentationFormat>Ecrã Panorâmico</PresentationFormat>
  <Paragraphs>23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Clash Display</vt:lpstr>
      <vt:lpstr>Inter Tight</vt:lpstr>
      <vt:lpstr>system-ui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Miguela Cristina Almeida Moreira</dc:creator>
  <cp:lastModifiedBy>Miguela Cristina Almeida Moreira</cp:lastModifiedBy>
  <cp:revision>1</cp:revision>
  <dcterms:created xsi:type="dcterms:W3CDTF">2024-06-19T16:20:47Z</dcterms:created>
  <dcterms:modified xsi:type="dcterms:W3CDTF">2024-06-19T17:28:39Z</dcterms:modified>
</cp:coreProperties>
</file>