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7d8cb9ae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7d8cb9ae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7d8cb9a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7d8cb9a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ac85013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7ac85013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7ac85013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7ac85013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7ac85013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7ac8501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7ac85013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7ac85013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7ac85013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7ac85013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7d8cb9ae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7d8cb9ae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7d8cb9a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7d8cb9a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7d8cb9ae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7d8cb9ae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heplayground.up.railway.ap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8.jpg"/><Relationship Id="rId8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376176" y="414554"/>
            <a:ext cx="4299600" cy="7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CD178"/>
                </a:solidFill>
              </a:rPr>
              <a:t>THE PLAYGROUND</a:t>
            </a:r>
            <a:endParaRPr>
              <a:solidFill>
                <a:srgbClr val="5CD178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417650" y="42777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5CD178"/>
                </a:solidFill>
                <a:latin typeface="Nunito"/>
                <a:ea typeface="Nunito"/>
                <a:cs typeface="Nunito"/>
                <a:sym typeface="Nunito"/>
              </a:rPr>
              <a:t>Proyecto realizado por Javier Díaz Aranda y Miguel Ángel Jiménez Garrido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00" y="1238212"/>
            <a:ext cx="6591799" cy="24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461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2600">
                <a:solidFill>
                  <a:srgbClr val="5CD178"/>
                </a:solidFill>
              </a:rPr>
              <a:t>PRUEBA DE LA APLICACIÓN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819150" y="1233475"/>
            <a:ext cx="7505700" cy="32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continuación llevaremos a cabo una prueba de nuestra aplicación mostrando todas las opciones disponibles y usando varios roles de usuario </a:t>
            </a:r>
            <a:r>
              <a:rPr lang="es"/>
              <a:t>así</a:t>
            </a:r>
            <a:r>
              <a:rPr lang="es"/>
              <a:t> como configurar los distintos perfiles y ver todo el contenido que nos permite hacer nuestra aplicación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https://theplayground.up.railway.app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364175"/>
            <a:ext cx="75057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s" sz="2140">
                <a:solidFill>
                  <a:srgbClr val="5CD178"/>
                </a:solidFill>
              </a:rPr>
              <a:t>7</a:t>
            </a:r>
            <a:r>
              <a:rPr lang="es" sz="2140">
                <a:solidFill>
                  <a:srgbClr val="5CD178"/>
                </a:solidFill>
              </a:rPr>
              <a:t>. RONDA DE PREGUNTAS Y RESOLUCIÓN DE DUDAS</a:t>
            </a:r>
            <a:endParaRPr sz="2500"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19150" y="1050650"/>
            <a:ext cx="7505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0096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78775"/>
            <a:ext cx="7505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CD178"/>
                </a:solidFill>
              </a:rPr>
              <a:t>ÍNDICE</a:t>
            </a:r>
            <a:r>
              <a:rPr lang="es">
                <a:solidFill>
                  <a:srgbClr val="5CD178"/>
                </a:solidFill>
              </a:rPr>
              <a:t>:</a:t>
            </a:r>
            <a:endParaRPr>
              <a:solidFill>
                <a:srgbClr val="5CD1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CD178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050650"/>
            <a:ext cx="7505700" cy="3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1.</a:t>
            </a:r>
            <a:r>
              <a:rPr lang="es">
                <a:solidFill>
                  <a:srgbClr val="333333"/>
                </a:solidFill>
              </a:rPr>
              <a:t>INTRODUCCIÓN Y JUSTIFICACIÓN</a:t>
            </a:r>
            <a:r>
              <a:rPr lang="es">
                <a:solidFill>
                  <a:srgbClr val="333333"/>
                </a:solidFill>
              </a:rPr>
              <a:t> DEL PROYECTO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2. FUNCIONALIDADES PRINCIPALES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3. </a:t>
            </a:r>
            <a:r>
              <a:rPr lang="es">
                <a:solidFill>
                  <a:srgbClr val="333333"/>
                </a:solidFill>
              </a:rPr>
              <a:t>TECNOLOGÍAS</a:t>
            </a:r>
            <a:r>
              <a:rPr lang="es">
                <a:solidFill>
                  <a:srgbClr val="333333"/>
                </a:solidFill>
              </a:rPr>
              <a:t> UTILIZADAS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4. DIAGRAMA ENTIDAD/</a:t>
            </a:r>
            <a:r>
              <a:rPr lang="es">
                <a:solidFill>
                  <a:srgbClr val="333333"/>
                </a:solidFill>
              </a:rPr>
              <a:t>RELACIÓN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5. DISEÑO DE LA INTERFAZ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33333"/>
                </a:solidFill>
              </a:rPr>
              <a:t>6. DESPLIEGUE Y PRUEBA DE </a:t>
            </a:r>
            <a:r>
              <a:rPr lang="es">
                <a:solidFill>
                  <a:srgbClr val="333333"/>
                </a:solidFill>
              </a:rPr>
              <a:t>APLICACIÓN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333333"/>
                </a:solidFill>
              </a:rPr>
              <a:t>7. RONDA DE PREGUNTAS Y </a:t>
            </a:r>
            <a:r>
              <a:rPr lang="es">
                <a:solidFill>
                  <a:srgbClr val="333333"/>
                </a:solidFill>
              </a:rPr>
              <a:t>RESOLUCIÓN</a:t>
            </a:r>
            <a:r>
              <a:rPr lang="es">
                <a:solidFill>
                  <a:srgbClr val="333333"/>
                </a:solidFill>
              </a:rPr>
              <a:t> DE DUDAS.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21525"/>
            <a:ext cx="75057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5CD178"/>
              </a:buClr>
              <a:buSzPct val="100000"/>
              <a:buAutoNum type="arabicPeriod"/>
            </a:pPr>
            <a:r>
              <a:rPr lang="es">
                <a:solidFill>
                  <a:srgbClr val="5CD178"/>
                </a:solidFill>
              </a:rPr>
              <a:t>INTRODUCCIÓN Y </a:t>
            </a:r>
            <a:r>
              <a:rPr lang="es">
                <a:solidFill>
                  <a:srgbClr val="5CD178"/>
                </a:solidFill>
              </a:rPr>
              <a:t>JUSTIFICACIÓN</a:t>
            </a:r>
            <a:endParaRPr>
              <a:solidFill>
                <a:srgbClr val="5CD178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954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aplicación que hemos desarrollado es una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social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donde los usuarios pueden crear publicaciones, compartir imágenes, comentar, enviarse mensajes privados y gestionar sus perfiles.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nace con el propósito de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cubrir la necesidad de contar con una plataforma simple, segura y flexible.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Además, se incluye una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función administrativa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permite mantener la comunidad bajo control, moderar contenido y gestionar usuarios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05" y="2007575"/>
            <a:ext cx="4426652" cy="26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61800" y="443375"/>
            <a:ext cx="75057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CD178"/>
                </a:solidFill>
              </a:rPr>
              <a:t>2. FUNCIONALIDADES PRINCIPALES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093300"/>
            <a:ext cx="7505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y autenticación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nuevos usuarios.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Inicio y cierre de sesión seguro con Laravel Breeze.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publicaciones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posts con texto y opcionalmente imágenes.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de publicaciones en el muro principal.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Comentarios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Comentar en publicaciones de otros usuarios.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 en orden cronológico.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54600" y="508250"/>
            <a:ext cx="7505700" cy="3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Mensajería privada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Envío de mensajes directos entre usuarios registrados.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Historial de conversaciones.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perfil de usuario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Modificación de nombre, correo y foto de perfil.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Cambio de contraseña.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Eliminación de cuenta.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Panel de administración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Borrado de publicaciones inapropiadas.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Eliminación de cuentas de usuario.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699" y="1648800"/>
            <a:ext cx="3615325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364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CD178"/>
                </a:solidFill>
              </a:rPr>
              <a:t>3. TECNOLOGÍAS UTILIZADAS</a:t>
            </a:r>
            <a:endParaRPr>
              <a:solidFill>
                <a:srgbClr val="5CD178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087200"/>
            <a:ext cx="7505700" cy="33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herramientas que hemos utilizado para realizar The Playground han sido:</a:t>
            </a:r>
            <a:br>
              <a:rPr lang="es"/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Laravel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Herramientas de Breeze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PhpMyAdmin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250" y="1568575"/>
            <a:ext cx="2227551" cy="12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800" y="2668600"/>
            <a:ext cx="1210675" cy="8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175" y="1388400"/>
            <a:ext cx="25456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3250" y="3186711"/>
            <a:ext cx="2227551" cy="95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5148" y="3409075"/>
            <a:ext cx="2061676" cy="13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5358" y="2698196"/>
            <a:ext cx="1202417" cy="8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394625"/>
            <a:ext cx="7505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7142"/>
              <a:buNone/>
            </a:pPr>
            <a:r>
              <a:rPr lang="es" sz="2100">
                <a:solidFill>
                  <a:srgbClr val="5CD178"/>
                </a:solidFill>
              </a:rPr>
              <a:t>4</a:t>
            </a:r>
            <a:r>
              <a:rPr lang="es" sz="2100">
                <a:solidFill>
                  <a:srgbClr val="5CD178"/>
                </a:solidFill>
              </a:rPr>
              <a:t>. DIAGRAMA DE ENTIDAD/RELACIÓN</a:t>
            </a:r>
            <a:endParaRPr sz="210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819150" y="1148150"/>
            <a:ext cx="75057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2219"/>
          <a:stretch/>
        </p:blipFill>
        <p:spPr>
          <a:xfrm>
            <a:off x="2036275" y="1056725"/>
            <a:ext cx="5010550" cy="3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461650"/>
            <a:ext cx="75057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CD178"/>
                </a:solidFill>
              </a:rPr>
              <a:t>5</a:t>
            </a:r>
            <a:r>
              <a:rPr lang="es">
                <a:solidFill>
                  <a:srgbClr val="5CD178"/>
                </a:solidFill>
              </a:rPr>
              <a:t>. DISEÑO DE LA INTERFAZ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746000" y="1203000"/>
            <a:ext cx="2802000" cy="3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Para hacer el diseño de la interfaz nos hemos centrado en ofrecer un sitio web que sea limpio, accesible, </a:t>
            </a:r>
            <a:r>
              <a:rPr lang="es" sz="1000"/>
              <a:t>fácil</a:t>
            </a:r>
            <a:r>
              <a:rPr lang="es" sz="1000"/>
              <a:t> de usar y que se adapte a cualquier dispositivo. Nuestra aplicación tiene una navegación sencilla, botones e iconos intuitivos y una tipografía clara y legible.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Como Framework de Diseño hemos usado </a:t>
            </a:r>
            <a:r>
              <a:rPr b="1" lang="es" sz="1000"/>
              <a:t>BootStrap 5 </a:t>
            </a:r>
            <a:r>
              <a:rPr lang="es" sz="1000"/>
              <a:t> y como iconos los hemos usado de Font Awesome.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El diseño lo hemos centrado en facilitar el uso diario y que sea fácil de aprender a utilizar.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2771" t="2056"/>
          <a:stretch/>
        </p:blipFill>
        <p:spPr>
          <a:xfrm>
            <a:off x="3685700" y="1166350"/>
            <a:ext cx="4914450" cy="31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406825"/>
            <a:ext cx="75057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rPr lang="es" sz="2600">
                <a:solidFill>
                  <a:srgbClr val="5CD178"/>
                </a:solidFill>
              </a:rPr>
              <a:t>6. DESPLIEGUE Y PRUEBA DE LA APLICACIÓN</a:t>
            </a:r>
            <a:endParaRPr sz="26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859600" y="1190825"/>
            <a:ext cx="3892800" cy="3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La plataforma que hemos elegido para el despliegue ha sido </a:t>
            </a:r>
            <a:r>
              <a:rPr b="1" lang="es" sz="1200"/>
              <a:t>Railway </a:t>
            </a:r>
            <a:r>
              <a:rPr lang="es" sz="1200"/>
              <a:t>una plataforma online que permite el </a:t>
            </a:r>
            <a:r>
              <a:rPr lang="es" sz="1200"/>
              <a:t>despliegue</a:t>
            </a:r>
            <a:r>
              <a:rPr lang="es" sz="1200"/>
              <a:t> de nuestra </a:t>
            </a:r>
            <a:r>
              <a:rPr lang="es" sz="1200"/>
              <a:t>aplicación</a:t>
            </a:r>
            <a:r>
              <a:rPr lang="es" sz="1200"/>
              <a:t> usando laravel con una </a:t>
            </a:r>
            <a:r>
              <a:rPr lang="es" sz="1200"/>
              <a:t>conexión</a:t>
            </a:r>
            <a:r>
              <a:rPr lang="es" sz="1200"/>
              <a:t> con una Base de Datos Mysql.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Algunas de las ventajas que ofrece Railway son: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-Permite desplegar desde nuestro repositorio de GitHub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-Es fácil de integrar con Laravel y Mysql.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/>
              <a:t>-El entorno de </a:t>
            </a:r>
            <a:r>
              <a:rPr lang="es" sz="1200"/>
              <a:t>producción</a:t>
            </a:r>
            <a:r>
              <a:rPr lang="es" sz="1200"/>
              <a:t> </a:t>
            </a:r>
            <a:r>
              <a:rPr lang="es" sz="1200"/>
              <a:t>está</a:t>
            </a:r>
            <a:r>
              <a:rPr lang="es" sz="1200"/>
              <a:t> en la nube y podemos acceder desde cualquier dispositivo.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29625"/>
            <a:ext cx="3719949" cy="19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