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iguel Ángel Alb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24T17:07:20.382">
    <p:pos x="6000" y="0"/>
    <p:text>Poner fotos chulas con el video de barras de colores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cd543a0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cd543a0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cd543a0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cd543a0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cd543a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cd543a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cd543a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cd543a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cd543a0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cd543a0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eef98e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eef98e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4425" y="376375"/>
            <a:ext cx="50175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Analizador de video Vectorscopio para interfaces SDI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90125" y="4226000"/>
            <a:ext cx="21045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Adrián Rodrigo Castillo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Patricia Durán Castro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Ángel Alba Blanco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650" y="3035525"/>
            <a:ext cx="2742263" cy="20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66325" y="940875"/>
            <a:ext cx="72702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Matlab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Lectura de archivo (Trama SDI o archivo yuv) y procesado de datos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Lectura correcta de trama SDI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Localización de  TRS EAV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Lectura </a:t>
            </a:r>
            <a:r>
              <a:rPr lang="es" sz="1400"/>
              <a:t>línea</a:t>
            </a:r>
            <a:r>
              <a:rPr lang="es" sz="1400"/>
              <a:t> de video activo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Lectura de cuatro en cuatro de la  Luma y las  crominancias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Mapeo de 8 bits → 10 bits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Interpolación de crominancias a 4:4:4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Python (Vectorscopio)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Pre-procesado y Representación de datos 	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Mapeo de crominancias 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Representación en coordenadas polares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Frame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Línea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TRAMA SDI SD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25" y="1498650"/>
            <a:ext cx="8455400" cy="3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MAPEO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951" y="1307850"/>
            <a:ext cx="7672499" cy="35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3078925" y="399850"/>
            <a:ext cx="231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Interpolación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775" y="1554563"/>
            <a:ext cx="1543050" cy="29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7"/>
          <p:cNvCxnSpPr/>
          <p:nvPr/>
        </p:nvCxnSpPr>
        <p:spPr>
          <a:xfrm>
            <a:off x="3212725" y="3015300"/>
            <a:ext cx="2043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213" y="1565825"/>
            <a:ext cx="14382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50" y="467325"/>
            <a:ext cx="7823575" cy="35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25" y="1567550"/>
            <a:ext cx="749617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883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Función detección de trama </a:t>
            </a:r>
            <a:r>
              <a:rPr lang="es" sz="2000"/>
              <a:t>HD-SDI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