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8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0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58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00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71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58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34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9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1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5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9DD6-3C10-4757-8F1F-2A6EA3FF8AB4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8B98-3E1D-40F2-8DA7-D31A920B95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71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411059" y="65976"/>
            <a:ext cx="5811796" cy="5617266"/>
            <a:chOff x="411059" y="65976"/>
            <a:chExt cx="5811796" cy="5617266"/>
          </a:xfrm>
        </p:grpSpPr>
        <p:grpSp>
          <p:nvGrpSpPr>
            <p:cNvPr id="8" name="Grupo 7"/>
            <p:cNvGrpSpPr/>
            <p:nvPr/>
          </p:nvGrpSpPr>
          <p:grpSpPr>
            <a:xfrm>
              <a:off x="411059" y="65976"/>
              <a:ext cx="5811796" cy="5617266"/>
              <a:chOff x="411059" y="65976"/>
              <a:chExt cx="5811796" cy="5617266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060" y="65976"/>
                <a:ext cx="5769354" cy="2177890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3"/>
              <a:srcRect l="74739" t="55484" r="3014" b="27109"/>
              <a:stretch/>
            </p:blipFill>
            <p:spPr>
              <a:xfrm>
                <a:off x="411060" y="2250251"/>
                <a:ext cx="5811795" cy="1709354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4"/>
              <a:srcRect l="74448" t="55402" r="3450" b="25724"/>
              <a:stretch/>
            </p:blipFill>
            <p:spPr>
              <a:xfrm>
                <a:off x="411059" y="3823377"/>
                <a:ext cx="5769355" cy="1859865"/>
              </a:xfrm>
              <a:prstGeom prst="rect">
                <a:avLst/>
              </a:prstGeom>
            </p:spPr>
          </p:pic>
        </p:grpSp>
        <p:sp>
          <p:nvSpPr>
            <p:cNvPr id="7" name="Rectángulo 6"/>
            <p:cNvSpPr/>
            <p:nvPr/>
          </p:nvSpPr>
          <p:spPr>
            <a:xfrm>
              <a:off x="4664279" y="1224793"/>
              <a:ext cx="1367405" cy="40267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2008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71964" y="221005"/>
            <a:ext cx="9525000" cy="1839230"/>
            <a:chOff x="171964" y="221005"/>
            <a:chExt cx="9525000" cy="183923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964" y="221005"/>
              <a:ext cx="9525000" cy="60007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89" y="1469685"/>
              <a:ext cx="9515475" cy="59055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89" y="868707"/>
              <a:ext cx="4073598" cy="55335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7058796" y="1046851"/>
              <a:ext cx="2084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Al hacer </a:t>
              </a:r>
              <a:r>
                <a:rPr lang="es-ES" dirty="0" err="1" smtClean="0"/>
                <a:t>click</a:t>
              </a:r>
              <a:endParaRPr lang="es-ES" dirty="0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8394357" y="1048797"/>
              <a:ext cx="575618" cy="615246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847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395552" y="387251"/>
            <a:ext cx="5583307" cy="5154954"/>
            <a:chOff x="395551" y="387251"/>
            <a:chExt cx="5788972" cy="5154954"/>
          </a:xfrm>
        </p:grpSpPr>
        <p:grpSp>
          <p:nvGrpSpPr>
            <p:cNvPr id="12" name="Grupo 11"/>
            <p:cNvGrpSpPr/>
            <p:nvPr/>
          </p:nvGrpSpPr>
          <p:grpSpPr>
            <a:xfrm>
              <a:off x="395551" y="387251"/>
              <a:ext cx="5788972" cy="5154954"/>
              <a:chOff x="395551" y="387251"/>
              <a:chExt cx="5788972" cy="515495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1059" y="387251"/>
                <a:ext cx="5773464" cy="217789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52" y="2528071"/>
                <a:ext cx="866775" cy="723900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059" y="3790351"/>
                <a:ext cx="3286125" cy="40957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51" y="4884980"/>
                <a:ext cx="3105150" cy="657225"/>
              </a:xfrm>
              <a:prstGeom prst="rect">
                <a:avLst/>
              </a:prstGeom>
            </p:spPr>
          </p:pic>
          <p:sp>
            <p:nvSpPr>
              <p:cNvPr id="10" name="CuadroTexto 9"/>
              <p:cNvSpPr txBox="1"/>
              <p:nvPr/>
            </p:nvSpPr>
            <p:spPr>
              <a:xfrm>
                <a:off x="411059" y="3348017"/>
                <a:ext cx="5305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Al hacer </a:t>
                </a:r>
                <a:r>
                  <a:rPr lang="es-ES" dirty="0" err="1" smtClean="0"/>
                  <a:t>hover</a:t>
                </a:r>
                <a:r>
                  <a:rPr lang="es-ES" dirty="0" smtClean="0"/>
                  <a:t> debería aparecer una barra así:</a:t>
                </a:r>
                <a:endParaRPr lang="es-ES" dirty="0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395551" y="4238649"/>
                <a:ext cx="5551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Al hacer </a:t>
                </a:r>
                <a:r>
                  <a:rPr lang="es-ES" dirty="0" err="1" smtClean="0"/>
                  <a:t>hover</a:t>
                </a:r>
                <a:r>
                  <a:rPr lang="es-ES" dirty="0" smtClean="0"/>
                  <a:t> sobre las estrellas debería aparecer una puntuación:</a:t>
                </a:r>
                <a:endParaRPr lang="es-ES" dirty="0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5395784" y="387251"/>
              <a:ext cx="689885" cy="40267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6202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72958" y="190500"/>
            <a:ext cx="5811797" cy="3194899"/>
            <a:chOff x="372958" y="190500"/>
            <a:chExt cx="5811797" cy="3194899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9" y="190500"/>
              <a:ext cx="5811796" cy="2305269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58" y="2624137"/>
              <a:ext cx="5742091" cy="76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99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452562"/>
            <a:ext cx="36861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5" y="1216239"/>
            <a:ext cx="71151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0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/>
          <p:cNvGrpSpPr/>
          <p:nvPr/>
        </p:nvGrpSpPr>
        <p:grpSpPr>
          <a:xfrm>
            <a:off x="0" y="0"/>
            <a:ext cx="9737124" cy="6858000"/>
            <a:chOff x="397732" y="197578"/>
            <a:chExt cx="9525000" cy="6593747"/>
          </a:xfrm>
        </p:grpSpPr>
        <p:grpSp>
          <p:nvGrpSpPr>
            <p:cNvPr id="13" name="Grupo 12"/>
            <p:cNvGrpSpPr/>
            <p:nvPr/>
          </p:nvGrpSpPr>
          <p:grpSpPr>
            <a:xfrm>
              <a:off x="397732" y="197578"/>
              <a:ext cx="9525000" cy="6593747"/>
              <a:chOff x="312007" y="188053"/>
              <a:chExt cx="9525000" cy="6593747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312007" y="788128"/>
                <a:ext cx="9525000" cy="59936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007" y="188053"/>
                <a:ext cx="9525000" cy="600075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702" y="930950"/>
                <a:ext cx="7855905" cy="2965548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160702" y="3756453"/>
                <a:ext cx="7855905" cy="30253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1160702" y="3690551"/>
                <a:ext cx="7855905" cy="9638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6152" y="3442409"/>
                <a:ext cx="1643320" cy="438932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9748" y="2525795"/>
                <a:ext cx="5222404" cy="990029"/>
              </a:xfrm>
              <a:prstGeom prst="rect">
                <a:avLst/>
              </a:prstGeom>
            </p:spPr>
          </p:pic>
        </p:grpSp>
        <p:grpSp>
          <p:nvGrpSpPr>
            <p:cNvPr id="33" name="Grupo 32"/>
            <p:cNvGrpSpPr/>
            <p:nvPr/>
          </p:nvGrpSpPr>
          <p:grpSpPr>
            <a:xfrm>
              <a:off x="1504949" y="3852766"/>
              <a:ext cx="7359773" cy="2814663"/>
              <a:chOff x="1504949" y="3852766"/>
              <a:chExt cx="7359773" cy="2814663"/>
            </a:xfrm>
          </p:grpSpPr>
          <p:pic>
            <p:nvPicPr>
              <p:cNvPr id="1028" name="Picture 4" descr="Resultado de imagen para pique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8375" y="5419689"/>
                <a:ext cx="619125" cy="61912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Resultado de imagen para shakir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94" r="10998"/>
              <a:stretch/>
            </p:blipFill>
            <p:spPr bwMode="auto">
              <a:xfrm>
                <a:off x="1514475" y="4886255"/>
                <a:ext cx="619125" cy="61912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n relacionada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4474" y="6048304"/>
                <a:ext cx="619125" cy="61912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8577" y="4941321"/>
                <a:ext cx="5656145" cy="456625"/>
              </a:xfrm>
              <a:prstGeom prst="rect">
                <a:avLst/>
              </a:prstGeom>
            </p:spPr>
          </p:pic>
          <p:cxnSp>
            <p:nvCxnSpPr>
              <p:cNvPr id="16" name="Conector recto 15"/>
              <p:cNvCxnSpPr/>
              <p:nvPr/>
            </p:nvCxnSpPr>
            <p:spPr>
              <a:xfrm>
                <a:off x="1647825" y="3852766"/>
                <a:ext cx="7176701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2168126" y="4826917"/>
                <a:ext cx="102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rgbClr val="FF0000"/>
                    </a:solidFill>
                  </a:rPr>
                  <a:t>Shakira:</a:t>
                </a:r>
                <a:endParaRPr lang="es-E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2181225" y="5129574"/>
                <a:ext cx="7239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13/01/2018</a:t>
                </a:r>
                <a:endParaRPr lang="es-ES" sz="800" dirty="0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7300" y="5572125"/>
                <a:ext cx="5047422" cy="456625"/>
              </a:xfrm>
              <a:prstGeom prst="rect">
                <a:avLst/>
              </a:prstGeom>
            </p:spPr>
          </p:pic>
          <p:sp>
            <p:nvSpPr>
              <p:cNvPr id="25" name="CuadroTexto 24"/>
              <p:cNvSpPr txBox="1"/>
              <p:nvPr/>
            </p:nvSpPr>
            <p:spPr>
              <a:xfrm>
                <a:off x="2920601" y="5465092"/>
                <a:ext cx="891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accent5"/>
                    </a:solidFill>
                  </a:rPr>
                  <a:t>Pique:</a:t>
                </a:r>
                <a:endParaRPr lang="es-E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2933700" y="5767749"/>
                <a:ext cx="7724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13/01/2018</a:t>
                </a:r>
                <a:endParaRPr lang="es-ES" sz="800" dirty="0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5478" y="6204886"/>
                <a:ext cx="5669244" cy="456625"/>
              </a:xfrm>
              <a:prstGeom prst="rect">
                <a:avLst/>
              </a:prstGeom>
            </p:spPr>
          </p:pic>
          <p:sp>
            <p:nvSpPr>
              <p:cNvPr id="28" name="CuadroTexto 27"/>
              <p:cNvSpPr txBox="1"/>
              <p:nvPr/>
            </p:nvSpPr>
            <p:spPr>
              <a:xfrm>
                <a:off x="2187176" y="6074692"/>
                <a:ext cx="1165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 smtClean="0">
                    <a:solidFill>
                      <a:schemeClr val="accent5"/>
                    </a:solidFill>
                  </a:rPr>
                  <a:t>Maluma</a:t>
                </a:r>
                <a:r>
                  <a:rPr lang="es-ES" dirty="0" smtClean="0">
                    <a:solidFill>
                      <a:schemeClr val="accent5"/>
                    </a:solidFill>
                  </a:rPr>
                  <a:t>:</a:t>
                </a:r>
                <a:endParaRPr lang="es-E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2200275" y="6377349"/>
                <a:ext cx="7724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 smtClean="0"/>
                  <a:t>14/01/2018</a:t>
                </a:r>
                <a:endParaRPr lang="es-ES" sz="800" dirty="0"/>
              </a:p>
            </p:txBody>
          </p:sp>
          <p:pic>
            <p:nvPicPr>
              <p:cNvPr id="1032" name="Picture 8" descr="Resultado de imagen para you icon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48" r="10796"/>
              <a:stretch/>
            </p:blipFill>
            <p:spPr bwMode="auto">
              <a:xfrm>
                <a:off x="1504949" y="3991709"/>
                <a:ext cx="628650" cy="64815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Conector recto 30"/>
              <p:cNvCxnSpPr/>
              <p:nvPr/>
            </p:nvCxnSpPr>
            <p:spPr>
              <a:xfrm flipV="1">
                <a:off x="2281593" y="4451303"/>
                <a:ext cx="6583129" cy="10244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CuadroTexto 22"/>
              <p:cNvSpPr txBox="1"/>
              <p:nvPr/>
            </p:nvSpPr>
            <p:spPr>
              <a:xfrm>
                <a:off x="2238375" y="4062921"/>
                <a:ext cx="3256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Añade un comentario público…</a:t>
                </a:r>
                <a:endParaRPr lang="es-ES" dirty="0"/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7521807" y="4537805"/>
                <a:ext cx="1333500" cy="281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Comentar</a:t>
                </a:r>
                <a:endParaRPr lang="es-ES" dirty="0"/>
              </a:p>
            </p:txBody>
          </p:sp>
          <p:sp>
            <p:nvSpPr>
              <p:cNvPr id="37" name="Rectángulo redondeado 36"/>
              <p:cNvSpPr/>
              <p:nvPr/>
            </p:nvSpPr>
            <p:spPr>
              <a:xfrm>
                <a:off x="6121632" y="4537805"/>
                <a:ext cx="1333500" cy="28190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Cancelar</a:t>
                </a:r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762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-1" y="0"/>
            <a:ext cx="9749481" cy="6858000"/>
            <a:chOff x="407257" y="197578"/>
            <a:chExt cx="9525000" cy="6593747"/>
          </a:xfrm>
        </p:grpSpPr>
        <p:grpSp>
          <p:nvGrpSpPr>
            <p:cNvPr id="13" name="Grupo 12"/>
            <p:cNvGrpSpPr/>
            <p:nvPr/>
          </p:nvGrpSpPr>
          <p:grpSpPr>
            <a:xfrm>
              <a:off x="407257" y="197578"/>
              <a:ext cx="9525000" cy="6593747"/>
              <a:chOff x="312007" y="188053"/>
              <a:chExt cx="9525000" cy="6593747"/>
            </a:xfrm>
            <a:solidFill>
              <a:schemeClr val="bg2"/>
            </a:solidFill>
          </p:grpSpPr>
          <p:sp>
            <p:nvSpPr>
              <p:cNvPr id="6" name="Rectángulo 5"/>
              <p:cNvSpPr/>
              <p:nvPr/>
            </p:nvSpPr>
            <p:spPr>
              <a:xfrm>
                <a:off x="312007" y="788128"/>
                <a:ext cx="9525000" cy="5993672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007" y="188053"/>
                <a:ext cx="9525000" cy="600075"/>
              </a:xfrm>
              <a:prstGeom prst="rect">
                <a:avLst/>
              </a:prstGeom>
              <a:grpFill/>
            </p:spPr>
          </p:pic>
        </p:grpSp>
        <p:sp>
          <p:nvSpPr>
            <p:cNvPr id="2" name="Rectángulo redondeado 1"/>
            <p:cNvSpPr/>
            <p:nvPr/>
          </p:nvSpPr>
          <p:spPr>
            <a:xfrm>
              <a:off x="2452255" y="1037434"/>
              <a:ext cx="5183611" cy="55711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Conector recto 30"/>
            <p:cNvCxnSpPr/>
            <p:nvPr/>
          </p:nvCxnSpPr>
          <p:spPr>
            <a:xfrm flipV="1">
              <a:off x="2871301" y="4934980"/>
              <a:ext cx="4345515" cy="3087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Rectángulo redondeado 31"/>
            <p:cNvSpPr/>
            <p:nvPr/>
          </p:nvSpPr>
          <p:spPr>
            <a:xfrm>
              <a:off x="2871302" y="4374208"/>
              <a:ext cx="4345515" cy="471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Crear cuenta en Ad Libitum</a:t>
              </a:r>
              <a:endParaRPr lang="es-ES" sz="1600" dirty="0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2871300" y="1935853"/>
              <a:ext cx="4345516" cy="3787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i="1" dirty="0" smtClean="0">
                  <a:solidFill>
                    <a:schemeClr val="bg2">
                      <a:lumMod val="75000"/>
                    </a:schemeClr>
                  </a:solidFill>
                </a:rPr>
                <a:t>Nombre y Apellido</a:t>
              </a:r>
              <a:endParaRPr lang="es-ES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871300" y="1655407"/>
              <a:ext cx="434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Nombre:</a:t>
              </a:r>
              <a:endParaRPr lang="es-ES" sz="14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251601" y="1240704"/>
              <a:ext cx="358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smtClean="0">
                  <a:solidFill>
                    <a:schemeClr val="accent1">
                      <a:lumMod val="75000"/>
                    </a:schemeClr>
                  </a:solidFill>
                </a:rPr>
                <a:t>Crear cuenta en Ad Libitum</a:t>
              </a:r>
              <a:endParaRPr lang="es-E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2885151" y="2587010"/>
              <a:ext cx="4345516" cy="3787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i="1" dirty="0" smtClean="0">
                  <a:solidFill>
                    <a:schemeClr val="bg2">
                      <a:lumMod val="75000"/>
                    </a:schemeClr>
                  </a:solidFill>
                </a:rPr>
                <a:t>Nombre y Apellido</a:t>
              </a:r>
              <a:endParaRPr lang="es-ES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885151" y="2306564"/>
              <a:ext cx="434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Correo Electrónico:</a:t>
              </a:r>
              <a:endParaRPr lang="es-ES" sz="1400" dirty="0"/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2899002" y="3265879"/>
              <a:ext cx="4345516" cy="3787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i="1" dirty="0" smtClean="0">
                  <a:solidFill>
                    <a:schemeClr val="bg2">
                      <a:lumMod val="75000"/>
                    </a:schemeClr>
                  </a:solidFill>
                </a:rPr>
                <a:t>Nombre y Apellido</a:t>
              </a:r>
              <a:endParaRPr lang="es-ES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2899002" y="2957723"/>
              <a:ext cx="434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Contraseña:</a:t>
              </a:r>
              <a:endParaRPr lang="es-ES" sz="1400" dirty="0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2912854" y="3917051"/>
              <a:ext cx="4345516" cy="3787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i="1" dirty="0" smtClean="0">
                  <a:solidFill>
                    <a:schemeClr val="bg2">
                      <a:lumMod val="75000"/>
                    </a:schemeClr>
                  </a:solidFill>
                </a:rPr>
                <a:t>Nombre y Apellido</a:t>
              </a:r>
              <a:endParaRPr lang="es-ES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2912854" y="3622750"/>
              <a:ext cx="434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Repite tu contraseña:</a:t>
              </a:r>
              <a:endParaRPr lang="es-ES" sz="1400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514837" y="5014028"/>
              <a:ext cx="26175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0" i="0" u="none" strike="noStrike" baseline="0" dirty="0" smtClean="0">
                  <a:solidFill>
                    <a:srgbClr val="000000"/>
                  </a:solidFill>
                  <a:latin typeface="ArialMT"/>
                </a:rPr>
                <a:t>¿Ya estás registrado ? </a:t>
              </a:r>
              <a:r>
                <a:rPr lang="es-ES" sz="1400" b="0" i="0" u="none" strike="noStrike" baseline="0" dirty="0" smtClean="0">
                  <a:solidFill>
                    <a:srgbClr val="0000FF"/>
                  </a:solidFill>
                  <a:latin typeface="ArialMT"/>
                </a:rPr>
                <a:t>Ingresa</a:t>
              </a:r>
              <a:endParaRPr lang="es-ES" sz="1400" dirty="0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4867" y="5675837"/>
              <a:ext cx="2457450" cy="876300"/>
            </a:xfrm>
            <a:prstGeom prst="rect">
              <a:avLst/>
            </a:prstGeom>
          </p:spPr>
        </p:pic>
        <p:sp>
          <p:nvSpPr>
            <p:cNvPr id="43" name="Rectángulo 42"/>
            <p:cNvSpPr/>
            <p:nvPr/>
          </p:nvSpPr>
          <p:spPr>
            <a:xfrm>
              <a:off x="4199863" y="5407581"/>
              <a:ext cx="12474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400" b="1" dirty="0" smtClean="0">
                  <a:solidFill>
                    <a:srgbClr val="000000"/>
                  </a:solidFill>
                  <a:latin typeface="ArialMT"/>
                </a:rPr>
                <a:t>Ingresa con:</a:t>
              </a:r>
              <a:endParaRPr lang="es-E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64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-1" y="0"/>
            <a:ext cx="9749481" cy="6858000"/>
            <a:chOff x="407257" y="197578"/>
            <a:chExt cx="9525000" cy="6593747"/>
          </a:xfrm>
        </p:grpSpPr>
        <p:sp>
          <p:nvSpPr>
            <p:cNvPr id="4" name="Rectángulo 3"/>
            <p:cNvSpPr/>
            <p:nvPr/>
          </p:nvSpPr>
          <p:spPr>
            <a:xfrm>
              <a:off x="407257" y="797653"/>
              <a:ext cx="9525000" cy="59936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257" y="197578"/>
              <a:ext cx="9525000" cy="600075"/>
            </a:xfrm>
            <a:prstGeom prst="rect">
              <a:avLst/>
            </a:prstGeom>
            <a:solidFill>
              <a:schemeClr val="bg2"/>
            </a:solidFill>
          </p:spPr>
        </p:pic>
        <p:sp>
          <p:nvSpPr>
            <p:cNvPr id="6" name="Rectángulo redondeado 5"/>
            <p:cNvSpPr/>
            <p:nvPr/>
          </p:nvSpPr>
          <p:spPr>
            <a:xfrm>
              <a:off x="3283528" y="1008895"/>
              <a:ext cx="6388958" cy="55711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37309" y="1008894"/>
              <a:ext cx="2386448" cy="55711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4305249" y="1397728"/>
              <a:ext cx="4345516" cy="3787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i="1" dirty="0" smtClean="0">
                  <a:solidFill>
                    <a:schemeClr val="bg2">
                      <a:lumMod val="75000"/>
                    </a:schemeClr>
                  </a:solidFill>
                </a:rPr>
                <a:t>Título del articulo</a:t>
              </a:r>
              <a:endParaRPr lang="es-ES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305249" y="1117282"/>
              <a:ext cx="434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Título:</a:t>
              </a:r>
              <a:endParaRPr lang="es-ES" sz="14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6968836" y="5993856"/>
              <a:ext cx="1681929" cy="4710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Publicar</a:t>
              </a:r>
              <a:endParaRPr lang="es-ES" sz="1600" dirty="0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1956392" y="1776465"/>
              <a:ext cx="1067366" cy="471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HTML</a:t>
              </a:r>
              <a:endParaRPr lang="es-ES" sz="1600" dirty="0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637309" y="1776465"/>
              <a:ext cx="1089030" cy="4710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Redactar</a:t>
              </a:r>
              <a:endParaRPr lang="es-ES" sz="1600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37309" y="1228122"/>
              <a:ext cx="238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chemeClr val="accent5"/>
                  </a:solidFill>
                </a:rPr>
                <a:t>Opciones edición:</a:t>
              </a:r>
              <a:endParaRPr lang="es-ES" b="1" dirty="0">
                <a:solidFill>
                  <a:schemeClr val="accent5"/>
                </a:solidFill>
              </a:endParaRP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3543869" y="2058102"/>
              <a:ext cx="5891076" cy="35843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i="1" dirty="0" smtClean="0">
                  <a:solidFill>
                    <a:schemeClr val="bg2">
                      <a:lumMod val="75000"/>
                    </a:schemeClr>
                  </a:solidFill>
                </a:rPr>
                <a:t>Escribe tu articulo aquí…</a:t>
              </a:r>
              <a:endParaRPr lang="es-ES" sz="1200" i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5900028" y="5993856"/>
              <a:ext cx="957972" cy="471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Guardar</a:t>
              </a:r>
              <a:endParaRPr lang="es-ES" sz="1600" dirty="0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4305249" y="6007022"/>
              <a:ext cx="957972" cy="471006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/>
                <a:t>Cancelar</a:t>
              </a:r>
              <a:endParaRPr lang="es-ES" sz="1600" dirty="0"/>
            </a:p>
          </p:txBody>
        </p:sp>
        <p:pic>
          <p:nvPicPr>
            <p:cNvPr id="3074" name="Picture 2" descr="https://icon-icons.com/icons2/906/PNG/512/backward-time_icon-icons.com_7030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825" y="2563282"/>
              <a:ext cx="500691" cy="50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s://icon-icons.com/icons2/906/PNG/512/backward-time_icon-icons.com_7030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7650" y="2572339"/>
              <a:ext cx="479758" cy="500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Conector recto 22"/>
            <p:cNvCxnSpPr/>
            <p:nvPr/>
          </p:nvCxnSpPr>
          <p:spPr>
            <a:xfrm flipV="1">
              <a:off x="637309" y="2360553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V="1">
              <a:off x="637305" y="3113079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615079" y="2360553"/>
              <a:ext cx="1111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Deshacer</a:t>
              </a:r>
              <a:endParaRPr lang="es-ES" sz="11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905438" y="2368741"/>
              <a:ext cx="1111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Rehacer</a:t>
              </a:r>
              <a:endParaRPr lang="es-ES" sz="1100" dirty="0"/>
            </a:p>
          </p:txBody>
        </p:sp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463" y="3166866"/>
              <a:ext cx="465771" cy="385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4281" y="3161138"/>
              <a:ext cx="464311" cy="3714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7"/>
            <a:srcRect r="8947"/>
            <a:stretch/>
          </p:blipFill>
          <p:spPr>
            <a:xfrm>
              <a:off x="1806588" y="3166151"/>
              <a:ext cx="324969" cy="369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27225" y="3166150"/>
              <a:ext cx="345413" cy="3565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3568" y="3166866"/>
              <a:ext cx="329782" cy="353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12666" y="3663526"/>
              <a:ext cx="321634" cy="3492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54091" y="3649239"/>
              <a:ext cx="333375" cy="354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18107" y="3658541"/>
              <a:ext cx="352425" cy="354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8" name="Conector recto 37"/>
            <p:cNvCxnSpPr/>
            <p:nvPr/>
          </p:nvCxnSpPr>
          <p:spPr>
            <a:xfrm flipV="1">
              <a:off x="633352" y="3606600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 flipV="1">
              <a:off x="615079" y="4073353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837691" y="2343404"/>
              <a:ext cx="0" cy="7696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 flipV="1">
              <a:off x="647018" y="4584365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606840" y="5115444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flipV="1">
              <a:off x="638779" y="5626456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V="1">
              <a:off x="642895" y="6112493"/>
              <a:ext cx="2408678" cy="337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159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101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ArialMT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Magdalena</dc:creator>
  <cp:lastModifiedBy>Magdalena</cp:lastModifiedBy>
  <cp:revision>15</cp:revision>
  <dcterms:created xsi:type="dcterms:W3CDTF">2018-01-14T00:17:46Z</dcterms:created>
  <dcterms:modified xsi:type="dcterms:W3CDTF">2018-01-14T03:50:45Z</dcterms:modified>
</cp:coreProperties>
</file>