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6" y="-384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571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624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4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07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331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13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79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151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8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994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70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6AF1-BEAD-4357-B5B2-E9DCD1A6F598}" type="datetimeFigureOut">
              <a:rPr lang="en-IE" smtClean="0"/>
              <a:t>13/12/2022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7BB0-D739-445A-8A13-50C48A13F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54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E356B-443E-0B38-8D04-FE183ADDEB75}"/>
              </a:ext>
            </a:extLst>
          </p:cNvPr>
          <p:cNvSpPr/>
          <p:nvPr/>
        </p:nvSpPr>
        <p:spPr>
          <a:xfrm>
            <a:off x="49802" y="4155931"/>
            <a:ext cx="81705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/>
              <a:t>Homepage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C88E2-91B6-6F0C-70CF-1F3C90376841}"/>
              </a:ext>
            </a:extLst>
          </p:cNvPr>
          <p:cNvSpPr/>
          <p:nvPr/>
        </p:nvSpPr>
        <p:spPr>
          <a:xfrm>
            <a:off x="1189573" y="6934072"/>
            <a:ext cx="756829" cy="367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Messaging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F5011-92CE-CAA1-C08D-7B8B8FEB6E3A}"/>
              </a:ext>
            </a:extLst>
          </p:cNvPr>
          <p:cNvSpPr/>
          <p:nvPr/>
        </p:nvSpPr>
        <p:spPr>
          <a:xfrm>
            <a:off x="1200052" y="5728607"/>
            <a:ext cx="756829" cy="367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MobileID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BED79-7D69-A298-0FD8-533DDF2A3A1F}"/>
              </a:ext>
            </a:extLst>
          </p:cNvPr>
          <p:cNvSpPr/>
          <p:nvPr/>
        </p:nvSpPr>
        <p:spPr>
          <a:xfrm>
            <a:off x="1200052" y="4634167"/>
            <a:ext cx="756829" cy="367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1D5BD-FD62-9609-F379-C4EF2FD739FC}"/>
              </a:ext>
            </a:extLst>
          </p:cNvPr>
          <p:cNvSpPr/>
          <p:nvPr/>
        </p:nvSpPr>
        <p:spPr>
          <a:xfrm>
            <a:off x="1200052" y="3535843"/>
            <a:ext cx="756829" cy="367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Blogs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9A489-C0B8-A97A-4127-0FA3B1BBCFC3}"/>
              </a:ext>
            </a:extLst>
          </p:cNvPr>
          <p:cNvSpPr/>
          <p:nvPr/>
        </p:nvSpPr>
        <p:spPr>
          <a:xfrm>
            <a:off x="1225764" y="2437519"/>
            <a:ext cx="756829" cy="367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B7ECD-CCE8-5F1A-D19B-9BF4E32D5032}"/>
              </a:ext>
            </a:extLst>
          </p:cNvPr>
          <p:cNvSpPr/>
          <p:nvPr/>
        </p:nvSpPr>
        <p:spPr>
          <a:xfrm>
            <a:off x="1225764" y="1339195"/>
            <a:ext cx="756829" cy="367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Privacy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B13AB-2FD3-70EA-040A-B693D8C23BAF}"/>
              </a:ext>
            </a:extLst>
          </p:cNvPr>
          <p:cNvSpPr/>
          <p:nvPr/>
        </p:nvSpPr>
        <p:spPr>
          <a:xfrm>
            <a:off x="2259817" y="6934072"/>
            <a:ext cx="558228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9EF6B-552B-BD6F-3729-083798165ADF}"/>
              </a:ext>
            </a:extLst>
          </p:cNvPr>
          <p:cNvSpPr/>
          <p:nvPr/>
        </p:nvSpPr>
        <p:spPr>
          <a:xfrm>
            <a:off x="3340376" y="6934072"/>
            <a:ext cx="940787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Phonovation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2E937-E641-461C-A304-6749A8909C69}"/>
              </a:ext>
            </a:extLst>
          </p:cNvPr>
          <p:cNvSpPr/>
          <p:nvPr/>
        </p:nvSpPr>
        <p:spPr>
          <a:xfrm>
            <a:off x="4697111" y="6934072"/>
            <a:ext cx="553538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9B403-B22B-0845-A4C1-4C3FD01230A4}"/>
              </a:ext>
            </a:extLst>
          </p:cNvPr>
          <p:cNvSpPr/>
          <p:nvPr/>
        </p:nvSpPr>
        <p:spPr>
          <a:xfrm>
            <a:off x="3222791" y="7489731"/>
            <a:ext cx="412418" cy="367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C31FFD-A739-859F-CFB4-CA20A53CAD77}"/>
              </a:ext>
            </a:extLst>
          </p:cNvPr>
          <p:cNvSpPr/>
          <p:nvPr/>
        </p:nvSpPr>
        <p:spPr>
          <a:xfrm>
            <a:off x="3842317" y="7489731"/>
            <a:ext cx="631915" cy="367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F64E8-57D7-63DD-C360-09BCCD2DE5FE}"/>
              </a:ext>
            </a:extLst>
          </p:cNvPr>
          <p:cNvSpPr/>
          <p:nvPr/>
        </p:nvSpPr>
        <p:spPr>
          <a:xfrm>
            <a:off x="3326508" y="5728967"/>
            <a:ext cx="1147724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Mobile ID Authentication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2D5C21-A862-665A-580F-5A47294AE8AC}"/>
              </a:ext>
            </a:extLst>
          </p:cNvPr>
          <p:cNvSpPr/>
          <p:nvPr/>
        </p:nvSpPr>
        <p:spPr>
          <a:xfrm>
            <a:off x="4697111" y="5728606"/>
            <a:ext cx="1146748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Fraud Prevention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9D2DE-F520-973E-7793-2519B6DFD45A}"/>
              </a:ext>
            </a:extLst>
          </p:cNvPr>
          <p:cNvSpPr/>
          <p:nvPr/>
        </p:nvSpPr>
        <p:spPr>
          <a:xfrm>
            <a:off x="2263280" y="5728607"/>
            <a:ext cx="756829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AB1680-A21D-50F6-4BA9-103AC30B5583}"/>
              </a:ext>
            </a:extLst>
          </p:cNvPr>
          <p:cNvSpPr/>
          <p:nvPr/>
        </p:nvSpPr>
        <p:spPr>
          <a:xfrm>
            <a:off x="4934691" y="6147642"/>
            <a:ext cx="631915" cy="367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46842A-4693-7C1E-72C9-0FFA87CB31C3}"/>
              </a:ext>
            </a:extLst>
          </p:cNvPr>
          <p:cNvSpPr/>
          <p:nvPr/>
        </p:nvSpPr>
        <p:spPr>
          <a:xfrm>
            <a:off x="2263280" y="4634166"/>
            <a:ext cx="631915" cy="367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FD75A4-AF32-EBB9-3EFB-B1CAC76322EA}"/>
              </a:ext>
            </a:extLst>
          </p:cNvPr>
          <p:cNvSpPr/>
          <p:nvPr/>
        </p:nvSpPr>
        <p:spPr>
          <a:xfrm>
            <a:off x="3201594" y="4634166"/>
            <a:ext cx="631915" cy="367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2A747-BAB7-1B7F-2BD6-D88DE0C8D50B}"/>
              </a:ext>
            </a:extLst>
          </p:cNvPr>
          <p:cNvSpPr/>
          <p:nvPr/>
        </p:nvSpPr>
        <p:spPr>
          <a:xfrm>
            <a:off x="1033670" y="1033670"/>
            <a:ext cx="1127220" cy="68234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01E890-7FF8-9127-2D5D-3B0AFF3E9621}"/>
              </a:ext>
            </a:extLst>
          </p:cNvPr>
          <p:cNvSpPr txBox="1"/>
          <p:nvPr/>
        </p:nvSpPr>
        <p:spPr>
          <a:xfrm rot="16200000">
            <a:off x="-85152" y="1770570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Global Navigation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76A4DA-264C-C9BD-6164-DA9F327C5B6C}"/>
              </a:ext>
            </a:extLst>
          </p:cNvPr>
          <p:cNvCxnSpPr>
            <a:cxnSpLocks/>
          </p:cNvCxnSpPr>
          <p:nvPr/>
        </p:nvCxnSpPr>
        <p:spPr>
          <a:xfrm>
            <a:off x="866859" y="4314192"/>
            <a:ext cx="23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A167D6-6271-780B-51ED-6D236358B7E8}"/>
              </a:ext>
            </a:extLst>
          </p:cNvPr>
          <p:cNvCxnSpPr>
            <a:cxnSpLocks/>
          </p:cNvCxnSpPr>
          <p:nvPr/>
        </p:nvCxnSpPr>
        <p:spPr>
          <a:xfrm flipH="1" flipV="1">
            <a:off x="1097662" y="1522891"/>
            <a:ext cx="7328" cy="279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436B0E-62AC-0204-628D-667171A10CC8}"/>
              </a:ext>
            </a:extLst>
          </p:cNvPr>
          <p:cNvCxnSpPr>
            <a:cxnSpLocks/>
          </p:cNvCxnSpPr>
          <p:nvPr/>
        </p:nvCxnSpPr>
        <p:spPr>
          <a:xfrm flipH="1" flipV="1">
            <a:off x="1105702" y="4280179"/>
            <a:ext cx="7328" cy="279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3F6138-E5EC-95B9-F429-F1FF460842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97662" y="4817862"/>
            <a:ext cx="10239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DDC803-4812-631D-3A9D-E14D7F17F4B8}"/>
              </a:ext>
            </a:extLst>
          </p:cNvPr>
          <p:cNvCxnSpPr>
            <a:cxnSpLocks/>
          </p:cNvCxnSpPr>
          <p:nvPr/>
        </p:nvCxnSpPr>
        <p:spPr>
          <a:xfrm>
            <a:off x="1094556" y="3719539"/>
            <a:ext cx="1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F5B2C6-C052-8FF7-D529-4C9FE3BA0750}"/>
              </a:ext>
            </a:extLst>
          </p:cNvPr>
          <p:cNvCxnSpPr>
            <a:cxnSpLocks/>
          </p:cNvCxnSpPr>
          <p:nvPr/>
        </p:nvCxnSpPr>
        <p:spPr>
          <a:xfrm>
            <a:off x="1097662" y="5910116"/>
            <a:ext cx="1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982FE5-0DC4-A3CD-1CF4-057A0D85E116}"/>
              </a:ext>
            </a:extLst>
          </p:cNvPr>
          <p:cNvCxnSpPr>
            <a:cxnSpLocks/>
          </p:cNvCxnSpPr>
          <p:nvPr/>
        </p:nvCxnSpPr>
        <p:spPr>
          <a:xfrm>
            <a:off x="1101326" y="2627007"/>
            <a:ext cx="1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D2E67E-F19C-B659-B29C-D04E8E2673D8}"/>
              </a:ext>
            </a:extLst>
          </p:cNvPr>
          <p:cNvCxnSpPr>
            <a:cxnSpLocks/>
          </p:cNvCxnSpPr>
          <p:nvPr/>
        </p:nvCxnSpPr>
        <p:spPr>
          <a:xfrm>
            <a:off x="1094556" y="1523003"/>
            <a:ext cx="1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E680AB-5F88-390C-2157-2CF2570D21D2}"/>
              </a:ext>
            </a:extLst>
          </p:cNvPr>
          <p:cNvCxnSpPr>
            <a:cxnSpLocks/>
          </p:cNvCxnSpPr>
          <p:nvPr/>
        </p:nvCxnSpPr>
        <p:spPr>
          <a:xfrm>
            <a:off x="1090647" y="7071480"/>
            <a:ext cx="1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A108AB-5E9F-ACF5-2AA3-0950C36C65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46402" y="5910116"/>
            <a:ext cx="316878" cy="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AFD627-6F42-3CC5-7BD9-9F8105342F27}"/>
              </a:ext>
            </a:extLst>
          </p:cNvPr>
          <p:cNvCxnSpPr>
            <a:cxnSpLocks/>
          </p:cNvCxnSpPr>
          <p:nvPr/>
        </p:nvCxnSpPr>
        <p:spPr>
          <a:xfrm>
            <a:off x="1920555" y="7117768"/>
            <a:ext cx="316878" cy="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3CB92A-AAAA-5E5F-BF04-0D8CAD0D4C8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40429" y="7117768"/>
            <a:ext cx="4999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32603B-9C53-9DBC-1DD7-5419D93A0203}"/>
              </a:ext>
            </a:extLst>
          </p:cNvPr>
          <p:cNvCxnSpPr>
            <a:cxnSpLocks/>
          </p:cNvCxnSpPr>
          <p:nvPr/>
        </p:nvCxnSpPr>
        <p:spPr>
          <a:xfrm flipV="1">
            <a:off x="3020109" y="5910116"/>
            <a:ext cx="277707" cy="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29A038-45CA-3FBC-6934-4DDD86192BB9}"/>
              </a:ext>
            </a:extLst>
          </p:cNvPr>
          <p:cNvCxnSpPr>
            <a:cxnSpLocks/>
          </p:cNvCxnSpPr>
          <p:nvPr/>
        </p:nvCxnSpPr>
        <p:spPr>
          <a:xfrm>
            <a:off x="4311316" y="7082595"/>
            <a:ext cx="355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51ACA7-757E-64C2-E588-241F8B0A1BC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3590" y="5898301"/>
            <a:ext cx="213521" cy="1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3A91C2-07A7-D0E8-D24F-C7435BB9DF0D}"/>
              </a:ext>
            </a:extLst>
          </p:cNvPr>
          <p:cNvCxnSpPr>
            <a:cxnSpLocks/>
          </p:cNvCxnSpPr>
          <p:nvPr/>
        </p:nvCxnSpPr>
        <p:spPr>
          <a:xfrm>
            <a:off x="4195011" y="7289210"/>
            <a:ext cx="0" cy="2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618B11-7EAC-FAF9-AF26-5DB57F9AEAA6}"/>
              </a:ext>
            </a:extLst>
          </p:cNvPr>
          <p:cNvCxnSpPr>
            <a:cxnSpLocks/>
          </p:cNvCxnSpPr>
          <p:nvPr/>
        </p:nvCxnSpPr>
        <p:spPr>
          <a:xfrm>
            <a:off x="3549795" y="7289210"/>
            <a:ext cx="0" cy="17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2377D0-03FF-2BDB-8A0E-3AF3777480C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46638" y="6095999"/>
            <a:ext cx="4011" cy="5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788815-8395-D3F7-50F7-5C8ECDB9A0AF}"/>
              </a:ext>
            </a:extLst>
          </p:cNvPr>
          <p:cNvCxnSpPr>
            <a:cxnSpLocks/>
          </p:cNvCxnSpPr>
          <p:nvPr/>
        </p:nvCxnSpPr>
        <p:spPr>
          <a:xfrm flipV="1">
            <a:off x="2895195" y="4810974"/>
            <a:ext cx="277707" cy="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3F3DF0-CDF8-378A-9886-E88817230F8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60890" y="4810974"/>
            <a:ext cx="102390" cy="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B48C5D1-F1F3-81D0-E27B-323013B4AEC2}"/>
              </a:ext>
            </a:extLst>
          </p:cNvPr>
          <p:cNvSpPr/>
          <p:nvPr/>
        </p:nvSpPr>
        <p:spPr>
          <a:xfrm>
            <a:off x="476250" y="8591549"/>
            <a:ext cx="1895475" cy="346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CA6DBC-4C1E-37EA-428F-2610E800D5FF}"/>
              </a:ext>
            </a:extLst>
          </p:cNvPr>
          <p:cNvSpPr txBox="1"/>
          <p:nvPr/>
        </p:nvSpPr>
        <p:spPr>
          <a:xfrm>
            <a:off x="476250" y="8644102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Footer Navigation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07B4DF-236A-C16A-F64A-8EA4F3845907}"/>
              </a:ext>
            </a:extLst>
          </p:cNvPr>
          <p:cNvSpPr/>
          <p:nvPr/>
        </p:nvSpPr>
        <p:spPr>
          <a:xfrm>
            <a:off x="587745" y="9013434"/>
            <a:ext cx="558228" cy="367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ISO LOGO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5D8992-620E-267C-97FB-3632B98ABC78}"/>
              </a:ext>
            </a:extLst>
          </p:cNvPr>
          <p:cNvSpPr/>
          <p:nvPr/>
        </p:nvSpPr>
        <p:spPr>
          <a:xfrm>
            <a:off x="1200052" y="9009527"/>
            <a:ext cx="960838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Homepage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45378E-EBA0-597F-2343-C6187040AAC0}"/>
              </a:ext>
            </a:extLst>
          </p:cNvPr>
          <p:cNvSpPr/>
          <p:nvPr/>
        </p:nvSpPr>
        <p:spPr>
          <a:xfrm>
            <a:off x="1189572" y="9502665"/>
            <a:ext cx="960837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Messaging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7CCCC4-53E6-ABDF-F7C4-F0DF3E5B3417}"/>
              </a:ext>
            </a:extLst>
          </p:cNvPr>
          <p:cNvSpPr/>
          <p:nvPr/>
        </p:nvSpPr>
        <p:spPr>
          <a:xfrm>
            <a:off x="1200052" y="9977913"/>
            <a:ext cx="960837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Mobile ID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8261A9-A6BB-8580-00AB-FA2224FCEC4C}"/>
              </a:ext>
            </a:extLst>
          </p:cNvPr>
          <p:cNvSpPr/>
          <p:nvPr/>
        </p:nvSpPr>
        <p:spPr>
          <a:xfrm>
            <a:off x="1189572" y="10485027"/>
            <a:ext cx="960837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DA4DAF-2AAD-C2DF-92B4-4A04392265A8}"/>
              </a:ext>
            </a:extLst>
          </p:cNvPr>
          <p:cNvSpPr/>
          <p:nvPr/>
        </p:nvSpPr>
        <p:spPr>
          <a:xfrm>
            <a:off x="1189572" y="10992141"/>
            <a:ext cx="960837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Blogs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285FA9-2879-6EA8-FCFD-E542DF21D0D8}"/>
              </a:ext>
            </a:extLst>
          </p:cNvPr>
          <p:cNvSpPr/>
          <p:nvPr/>
        </p:nvSpPr>
        <p:spPr>
          <a:xfrm>
            <a:off x="1178709" y="11499255"/>
            <a:ext cx="960837" cy="36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94E741-7265-32A8-DCD5-F5D268840076}"/>
              </a:ext>
            </a:extLst>
          </p:cNvPr>
          <p:cNvSpPr/>
          <p:nvPr/>
        </p:nvSpPr>
        <p:spPr>
          <a:xfrm>
            <a:off x="576434" y="9493913"/>
            <a:ext cx="558228" cy="367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13" dirty="0">
                <a:solidFill>
                  <a:schemeClr val="tx1"/>
                </a:solidFill>
              </a:rPr>
              <a:t>Privacy Policy</a:t>
            </a:r>
          </a:p>
        </p:txBody>
      </p:sp>
    </p:spTree>
    <p:extLst>
      <p:ext uri="{BB962C8B-B14F-4D97-AF65-F5344CB8AC3E}">
        <p14:creationId xmlns:p14="http://schemas.microsoft.com/office/powerpoint/2010/main" val="24494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Vinas</dc:creator>
  <cp:lastModifiedBy>Miguel Vinas</cp:lastModifiedBy>
  <cp:revision>1</cp:revision>
  <dcterms:created xsi:type="dcterms:W3CDTF">2022-12-13T22:46:06Z</dcterms:created>
  <dcterms:modified xsi:type="dcterms:W3CDTF">2022-12-13T23:06:18Z</dcterms:modified>
</cp:coreProperties>
</file>