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178"/>
    <a:srgbClr val="9AB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0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2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7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/>
            </a:gs>
            <a:gs pos="50448">
              <a:schemeClr val="bg1"/>
            </a:gs>
            <a:gs pos="60000">
              <a:srgbClr val="9AB5D1"/>
            </a:gs>
            <a:gs pos="0">
              <a:schemeClr val="bg1"/>
            </a:gs>
            <a:gs pos="100000">
              <a:srgbClr val="9AB5D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C2C7-95AE-4032-A43C-D0AA3DDF85D3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DFF1-5477-4C8A-B616-5FA4C2805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30528"/>
              </p:ext>
            </p:extLst>
          </p:nvPr>
        </p:nvGraphicFramePr>
        <p:xfrm>
          <a:off x="197709" y="1215769"/>
          <a:ext cx="11730680" cy="562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202592"/>
                <a:gridCol w="3556000"/>
                <a:gridCol w="1600200"/>
                <a:gridCol w="2847889"/>
              </a:tblGrid>
              <a:tr h="367462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entury Gothic" panose="020B0502020202020204" pitchFamily="34" charset="0"/>
                        </a:rPr>
                        <a:t>Rank</a:t>
                      </a:r>
                      <a:endParaRPr lang="en-GB" sz="18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entury Gothic" panose="020B0502020202020204" pitchFamily="34" charset="0"/>
                        </a:rPr>
                        <a:t>Team</a:t>
                      </a:r>
                      <a:endParaRPr lang="en-GB" sz="18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Century Gothic" panose="020B0502020202020204" pitchFamily="34" charset="0"/>
                        </a:rPr>
                        <a:t>Uni</a:t>
                      </a:r>
                      <a:endParaRPr lang="en-GB" sz="18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entury Gothic" panose="020B0502020202020204" pitchFamily="34" charset="0"/>
                        </a:rPr>
                        <a:t>Penalties</a:t>
                      </a:r>
                      <a:endParaRPr lang="en-GB" sz="18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entury Gothic" panose="020B0502020202020204" pitchFamily="34" charset="0"/>
                        </a:rPr>
                        <a:t>Final Race Time / 3 laps</a:t>
                      </a:r>
                      <a:endParaRPr lang="en-GB" sz="18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</a:tr>
              <a:tr h="176232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NEUTRINO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TU Sofia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01:57.7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VICNAS 2.0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Carlos III 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02:16.0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Fastech1	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University of Craiova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02:19.0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Sniffer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FH </a:t>
                      </a:r>
                      <a:r>
                        <a:rPr lang="en-GB" sz="90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Westküste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02:27.5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5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UAS AC 	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FH Aachen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02:47.2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6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South Wales Team 1	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University of South 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02:51.4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7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NootNoot</a:t>
                      </a: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	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HTW 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03:01.2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8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TUES 	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Technological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School of Electronic Systems Sofia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n-GB" sz="9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03:08.1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9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Deimos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Ernst-Abbe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Hochschule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Jena 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03:14.2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10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South Wales Team 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University of South Wales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6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03:19.3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11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HoMe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Car Rally Team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Hochschule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Merseburg</a:t>
                      </a:r>
                      <a:endParaRPr lang="en-GB" sz="9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04:06.6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12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RoadRunner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FH Salzburg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6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04:07.9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13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smtClean="0">
                          <a:latin typeface="Century Gothic" panose="020B0502020202020204" pitchFamily="34" charset="0"/>
                        </a:rPr>
                        <a:t>Thunder	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HTW Berlin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7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04:12.8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14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ENSIBS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Université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Bretagne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Sud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6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04:13.4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15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Fastech2 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University of Craiova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11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04:55.2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16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DM4 	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Gheorghe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Asachi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900" baseline="0" dirty="0" smtClean="0">
                          <a:latin typeface="Century Gothic" panose="020B0502020202020204" pitchFamily="34" charset="0"/>
                        </a:rPr>
                        <a:t> Technical University of 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Iasi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04:56.5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17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Wuppertal Engineers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Bergische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Universität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Wuppertal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9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05:45.0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18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DEBOT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Dokuz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Eylül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18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06:05.7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19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HTLINN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HTL Innsbruck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9:11.8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20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Big 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FH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Westküste</a:t>
                      </a:r>
                      <a:endParaRPr lang="en-GB" sz="9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5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DNF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21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PENTABOT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Dokuz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Eylül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6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DNF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22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UniGlos1 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University of Gloucestershire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14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DNF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23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Phobos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	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Ernst-Abbe </a:t>
                      </a:r>
                      <a:r>
                        <a:rPr lang="en-GB" sz="900" dirty="0" err="1" smtClean="0">
                          <a:latin typeface="Century Gothic" panose="020B0502020202020204" pitchFamily="34" charset="0"/>
                        </a:rPr>
                        <a:t>Hochschule</a:t>
                      </a:r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 Jena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latin typeface="Century Gothic" panose="020B0502020202020204" pitchFamily="34" charset="0"/>
                        </a:rPr>
                        <a:t>DNS</a:t>
                      </a:r>
                      <a:endParaRPr lang="en-GB" sz="9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70" y="86770"/>
            <a:ext cx="3400831" cy="1124195"/>
          </a:xfrm>
          <a:prstGeom prst="rect">
            <a:avLst/>
          </a:prstGeom>
          <a:gradFill>
            <a:gsLst>
              <a:gs pos="93000">
                <a:srgbClr val="9AB5D1"/>
              </a:gs>
              <a:gs pos="100000">
                <a:srgbClr val="9AB5D1"/>
              </a:gs>
            </a:gsLst>
            <a:lin ang="0" scaled="1"/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" y="0"/>
            <a:ext cx="4702759" cy="102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9921" y="105370"/>
            <a:ext cx="203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rgbClr val="304178"/>
                </a:solidFill>
              </a:rPr>
              <a:t>Heats</a:t>
            </a:r>
            <a:endParaRPr lang="en-GB" sz="4000" b="1" dirty="0">
              <a:solidFill>
                <a:srgbClr val="304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2856"/>
              </p:ext>
            </p:extLst>
          </p:nvPr>
        </p:nvGraphicFramePr>
        <p:xfrm>
          <a:off x="197711" y="1226674"/>
          <a:ext cx="11730680" cy="5608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94"/>
                <a:gridCol w="2674895"/>
                <a:gridCol w="3352800"/>
                <a:gridCol w="1435100"/>
                <a:gridCol w="2809791"/>
              </a:tblGrid>
              <a:tr h="36178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Rank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Team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entury Gothic" panose="020B0502020202020204" pitchFamily="34" charset="0"/>
                        </a:rPr>
                        <a:t>Uni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Penalties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Final Race Time / 5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laps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rgbClr val="304178"/>
                    </a:solidFill>
                  </a:tcPr>
                </a:tc>
              </a:tr>
              <a:tr h="664027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Neutrino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latin typeface="Century Gothic" panose="020B0502020202020204" pitchFamily="34" charset="0"/>
                        </a:rPr>
                        <a:t>TU Sofia </a:t>
                      </a:r>
                      <a:endParaRPr lang="en-GB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03:19.9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63312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VICNAS 2.0 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Carlos III Madrid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03:25.5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63312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Fastech1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University of Craiova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03:50.9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63312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Sniffer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FH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Westküste</a:t>
                      </a:r>
                      <a:endParaRPr lang="en-GB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03:54.4</a:t>
                      </a:r>
                    </a:p>
                  </a:txBody>
                  <a:tcPr/>
                </a:tc>
              </a:tr>
              <a:tr h="63312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5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South Wales Team 1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University of South Wales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04:11.18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660858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6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TUES </a:t>
                      </a:r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Technological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School of Electronic Systems Sofia </a:t>
                      </a:r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04:16.30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71727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7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UAS AC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FH Aachen 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04:54.0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63312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8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Century Gothic" panose="020B0502020202020204" pitchFamily="34" charset="0"/>
                        </a:rPr>
                        <a:t>NootNoot</a:t>
                      </a:r>
                      <a:endParaRPr lang="en-GB" dirty="0" smtClean="0">
                        <a:latin typeface="Century Gothic" panose="020B0502020202020204" pitchFamily="34" charset="0"/>
                      </a:endParaRP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HTW Berlin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05:06.0</a:t>
                      </a:r>
                    </a:p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70" y="86770"/>
            <a:ext cx="3400831" cy="1124195"/>
          </a:xfrm>
          <a:prstGeom prst="rect">
            <a:avLst/>
          </a:prstGeom>
          <a:gradFill>
            <a:gsLst>
              <a:gs pos="93000">
                <a:srgbClr val="9AB5D1"/>
              </a:gs>
              <a:gs pos="100000">
                <a:srgbClr val="9AB5D1"/>
              </a:gs>
            </a:gsLst>
            <a:lin ang="0" scaled="1"/>
          </a:gra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" y="0"/>
            <a:ext cx="4702759" cy="1028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921" y="105370"/>
            <a:ext cx="203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rgbClr val="304178"/>
                </a:solidFill>
              </a:rPr>
              <a:t>Final</a:t>
            </a:r>
            <a:endParaRPr lang="en-GB" sz="4000" b="1" dirty="0">
              <a:solidFill>
                <a:srgbClr val="304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256</Words>
  <Application>Microsoft Office PowerPoint</Application>
  <PresentationFormat>Widescreen</PresentationFormat>
  <Paragraphs>167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Dennis</dc:creator>
  <cp:lastModifiedBy>James Dennis</cp:lastModifiedBy>
  <cp:revision>13</cp:revision>
  <dcterms:created xsi:type="dcterms:W3CDTF">2016-02-16T10:03:55Z</dcterms:created>
  <dcterms:modified xsi:type="dcterms:W3CDTF">2016-02-29T14:11:48Z</dcterms:modified>
</cp:coreProperties>
</file>