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Meng</a:t>
            </a:r>
            <a:r>
              <a:rPr lang="en-GB" dirty="0" smtClean="0"/>
              <a:t> Group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Edward Porter, Martin Lewis Wynne-Jones, David George, </a:t>
            </a:r>
            <a:r>
              <a:rPr lang="en-GB" dirty="0" err="1" smtClean="0"/>
              <a:t>Tendai</a:t>
            </a:r>
            <a:r>
              <a:rPr lang="en-GB" dirty="0" smtClean="0"/>
              <a:t> Ngoni and </a:t>
            </a:r>
            <a:r>
              <a:rPr lang="en-GB" dirty="0" smtClean="0"/>
              <a:t>Miguel </a:t>
            </a:r>
            <a:r>
              <a:rPr lang="en-GB" dirty="0" smtClean="0"/>
              <a:t>Santos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4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fan clock with wireless communication that can display an user inputted message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for success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 delegation to smaller groups of people to allow for more efficient time and resource management.</a:t>
            </a:r>
          </a:p>
          <a:p>
            <a:r>
              <a:rPr lang="en-GB" dirty="0" smtClean="0"/>
              <a:t>Working as a cohesive team for designing and brainstorming sessions</a:t>
            </a:r>
          </a:p>
          <a:p>
            <a:r>
              <a:rPr lang="en-GB" dirty="0" smtClean="0"/>
              <a:t>Split up for parts gathering and assembly</a:t>
            </a:r>
          </a:p>
          <a:p>
            <a:r>
              <a:rPr lang="en-GB" dirty="0" smtClean="0"/>
              <a:t>Keeping to schedules as well as trying to keep as far ahead of deadline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2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Mechanical Design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Centre of mass of the board/rotor</a:t>
            </a:r>
          </a:p>
          <a:p>
            <a:r>
              <a:rPr lang="en-GB" dirty="0" smtClean="0"/>
              <a:t>Heavy baseplate to stop falling over/rocking</a:t>
            </a:r>
          </a:p>
          <a:p>
            <a:r>
              <a:rPr lang="en-GB" dirty="0" smtClean="0"/>
              <a:t>Structurally sound fan mount</a:t>
            </a:r>
          </a:p>
          <a:p>
            <a:r>
              <a:rPr lang="en-GB" dirty="0" smtClean="0"/>
              <a:t>Possibly add a fan guard</a:t>
            </a:r>
          </a:p>
          <a:p>
            <a:r>
              <a:rPr lang="en-GB" dirty="0" smtClean="0"/>
              <a:t>Rotation of the PCB board to create an airflow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6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Electrical Design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Purchasing a more powerful processor than we need to account for programming inefficiencies and additional features</a:t>
            </a:r>
          </a:p>
          <a:p>
            <a:r>
              <a:rPr lang="en-GB" dirty="0" smtClean="0"/>
              <a:t>Number of LEDS</a:t>
            </a:r>
          </a:p>
          <a:p>
            <a:r>
              <a:rPr lang="en-GB" dirty="0" smtClean="0"/>
              <a:t>Capacitor/battery to power EPROM</a:t>
            </a:r>
          </a:p>
          <a:p>
            <a:r>
              <a:rPr lang="en-GB" dirty="0" smtClean="0"/>
              <a:t>Use of a stepper motor or DC motor</a:t>
            </a:r>
          </a:p>
          <a:p>
            <a:r>
              <a:rPr lang="en-GB" dirty="0" smtClean="0"/>
              <a:t>Use of grey coding or other type of rotor actuating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2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Design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Wireless interfacing – using Bluetooth/IR/RF</a:t>
            </a:r>
          </a:p>
          <a:p>
            <a:r>
              <a:rPr lang="en-GB" dirty="0" smtClean="0"/>
              <a:t>Wanting to display images</a:t>
            </a:r>
          </a:p>
          <a:p>
            <a:r>
              <a:rPr lang="en-GB" dirty="0" smtClean="0"/>
              <a:t>Low power mode so that only the timer is powered by the battery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6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ideas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617715" cy="2460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404" y="1930400"/>
            <a:ext cx="4617715" cy="2460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976" y="4393319"/>
            <a:ext cx="4624663" cy="246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5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192</Words>
  <Application>Microsoft Office PowerPoint</Application>
  <PresentationFormat>Ecrã Panorâmico</PresentationFormat>
  <Paragraphs>27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Meng Group Project</vt:lpstr>
      <vt:lpstr>Task</vt:lpstr>
      <vt:lpstr>Methods for success</vt:lpstr>
      <vt:lpstr>Mechanical Design Considerations</vt:lpstr>
      <vt:lpstr>Electrical Design Considerations</vt:lpstr>
      <vt:lpstr>Programming Design Considerations</vt:lpstr>
      <vt:lpstr>Concept ideas</vt:lpstr>
      <vt:lpstr>Thank you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 Group Project</dc:title>
  <dc:creator>Edward Porter</dc:creator>
  <cp:lastModifiedBy>Miguel Santos</cp:lastModifiedBy>
  <cp:revision>12</cp:revision>
  <dcterms:created xsi:type="dcterms:W3CDTF">2015-10-12T23:25:48Z</dcterms:created>
  <dcterms:modified xsi:type="dcterms:W3CDTF">2015-10-15T14:35:06Z</dcterms:modified>
</cp:coreProperties>
</file>