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6169E-F95D-4C1A-BA0E-1CB0990FE203}" type="datetimeFigureOut">
              <a:rPr lang="pt-PT" smtClean="0"/>
              <a:t>28/10/2015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981AF-7F46-4319-9636-7CF17124F9F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1225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981AF-7F46-4319-9636-7CF17124F9F5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3273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BFFE8-6177-4B94-903D-F4EC9FE8B237}" type="datetime1">
              <a:rPr lang="pt-PT" smtClean="0"/>
              <a:t>28/10/2015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91CD-D10A-4225-B31C-8A42ACA54FC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0689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6C89-89E1-4451-A532-B7E4C3A28BB4}" type="datetime1">
              <a:rPr lang="pt-PT" smtClean="0"/>
              <a:t>28/10/2015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91CD-D10A-4225-B31C-8A42ACA54FC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1555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DD77E-DAAD-4F35-A8DE-714B4FF2EE78}" type="datetime1">
              <a:rPr lang="pt-PT" smtClean="0"/>
              <a:t>28/10/2015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91CD-D10A-4225-B31C-8A42ACA54FC3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8737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DA5F-3621-4693-8E25-8A2AC77DBD1B}" type="datetime1">
              <a:rPr lang="pt-PT" smtClean="0"/>
              <a:t>28/10/2015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91CD-D10A-4225-B31C-8A42ACA54FC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91055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F02D-DF64-4FBA-A0CF-3A68FF0EE7E1}" type="datetime1">
              <a:rPr lang="pt-PT" smtClean="0"/>
              <a:t>28/10/2015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91CD-D10A-4225-B31C-8A42ACA54FC3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7849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43F4-A5BD-424F-B6DB-932DB482C655}" type="datetime1">
              <a:rPr lang="pt-PT" smtClean="0"/>
              <a:t>28/10/2015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91CD-D10A-4225-B31C-8A42ACA54FC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767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0842-7CB8-4C22-ABB6-969A69E10EBF}" type="datetime1">
              <a:rPr lang="pt-PT" smtClean="0"/>
              <a:t>28/10/2015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91CD-D10A-4225-B31C-8A42ACA54FC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1083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3044-141E-460E-B9B3-9464492DCEBB}" type="datetime1">
              <a:rPr lang="pt-PT" smtClean="0"/>
              <a:t>28/10/2015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91CD-D10A-4225-B31C-8A42ACA54FC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82695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3185-2A57-460E-B2BD-D35EA0816EE5}" type="datetime1">
              <a:rPr lang="pt-PT" smtClean="0"/>
              <a:t>28/10/2015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91CD-D10A-4225-B31C-8A42ACA54FC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1167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2B41-F077-494C-BD52-C070CB0BFBD3}" type="datetime1">
              <a:rPr lang="pt-PT" smtClean="0"/>
              <a:t>28/10/2015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91CD-D10A-4225-B31C-8A42ACA54FC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1073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1FD77-6494-40AA-B285-642B99FEA404}" type="datetime1">
              <a:rPr lang="pt-PT" smtClean="0"/>
              <a:t>28/10/2015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91CD-D10A-4225-B31C-8A42ACA54FC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439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1381-BF68-4171-B0B8-672047B548D7}" type="datetime1">
              <a:rPr lang="pt-PT" smtClean="0"/>
              <a:t>28/10/2015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91CD-D10A-4225-B31C-8A42ACA54FC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8414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390B-9DDE-42B6-9CA8-6237E157B5CC}" type="datetime1">
              <a:rPr lang="pt-PT" smtClean="0"/>
              <a:t>28/10/2015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91CD-D10A-4225-B31C-8A42ACA54FC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75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8B43-01CA-493F-901F-49D7A915285F}" type="datetime1">
              <a:rPr lang="pt-PT" smtClean="0"/>
              <a:t>28/10/2015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91CD-D10A-4225-B31C-8A42ACA54FC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9831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1672-A7BD-4F1F-8EB8-20BE2923DAE3}" type="datetime1">
              <a:rPr lang="pt-PT" smtClean="0"/>
              <a:t>28/10/2015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91CD-D10A-4225-B31C-8A42ACA54FC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2679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91CD-D10A-4225-B31C-8A42ACA54FC3}" type="slidenum">
              <a:rPr lang="pt-PT" smtClean="0"/>
              <a:t>‹nº›</a:t>
            </a:fld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A4DD-7326-40A5-9BF5-C9141DC398FF}" type="datetime1">
              <a:rPr lang="pt-PT" smtClean="0"/>
              <a:t>28/10/2015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069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B82AF-9A24-430E-BF81-94AA39F0A880}" type="datetime1">
              <a:rPr lang="pt-PT" smtClean="0"/>
              <a:t>28/10/2015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37C91CD-D10A-4225-B31C-8A42ACA54FC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677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49252" y="2404534"/>
            <a:ext cx="8024751" cy="1646302"/>
          </a:xfrm>
        </p:spPr>
        <p:txBody>
          <a:bodyPr/>
          <a:lstStyle/>
          <a:p>
            <a:r>
              <a:rPr lang="en-GB" dirty="0" smtClean="0"/>
              <a:t> </a:t>
            </a:r>
            <a:r>
              <a:rPr lang="en-GB" sz="4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 Group Project – Week 5</a:t>
            </a:r>
            <a:br>
              <a:rPr lang="en-GB" sz="4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GB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Propeller Clock</a:t>
            </a:r>
            <a:endParaRPr lang="pt-PT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Edward Porter, Amin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Goraine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, Martin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Lewis Wynne-Jones, David George,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Tendai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Ngoni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and Miguel Santos</a:t>
            </a:r>
          </a:p>
          <a:p>
            <a:endParaRPr lang="pt-PT" dirty="0"/>
          </a:p>
        </p:txBody>
      </p:sp>
      <p:pic>
        <p:nvPicPr>
          <p:cNvPr id="5" name="Picture" descr="cid:image001.png@01CE3C4D.7027D4D0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060490" y="260581"/>
            <a:ext cx="1334980" cy="1349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91CD-D10A-4225-B31C-8A42ACA54FC3}" type="slidenum">
              <a:rPr lang="pt-PT" smtClean="0"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05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</a:t>
            </a:r>
            <a:r>
              <a:rPr lang="pt-PT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PT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week’s</a:t>
            </a:r>
            <a:r>
              <a:rPr lang="pt-PT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PT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development</a:t>
            </a:r>
            <a:endParaRPr lang="pt-P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t-PT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Last</a:t>
            </a:r>
            <a:r>
              <a:rPr lang="pt-PT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PT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presentation’s</a:t>
            </a:r>
            <a:r>
              <a:rPr lang="pt-PT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PT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follow</a:t>
            </a:r>
            <a:r>
              <a:rPr lang="pt-PT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PT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</a:t>
            </a:r>
            <a:endParaRPr lang="pt-PT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pt-PT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Schematic</a:t>
            </a:r>
            <a:r>
              <a:rPr lang="pt-PT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pt-PT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pt-PT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</a:t>
            </a:r>
            <a:r>
              <a:rPr lang="pt-PT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PT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pt-PT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evel</a:t>
            </a:r>
            <a:r>
              <a:rPr lang="pt-PT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design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PT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Component</a:t>
            </a:r>
            <a:r>
              <a:rPr lang="pt-PT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PT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choices</a:t>
            </a:r>
            <a:endParaRPr lang="pt-PT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pt-PT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Problems</a:t>
            </a:r>
            <a:r>
              <a:rPr lang="pt-PT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PT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lang="pt-PT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PT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solutions</a:t>
            </a:r>
            <a:endParaRPr lang="pt-PT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pt-PT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Important</a:t>
            </a:r>
            <a:r>
              <a:rPr lang="pt-PT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PT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considerations</a:t>
            </a:r>
            <a:endParaRPr lang="pt-PT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pt-PT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</a:t>
            </a:r>
            <a:r>
              <a:rPr lang="pt-PT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comes </a:t>
            </a:r>
            <a:r>
              <a:rPr lang="pt-PT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</a:t>
            </a:r>
            <a:endParaRPr lang="pt-PT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91CD-D10A-4225-B31C-8A42ACA54FC3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750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Last</a:t>
            </a:r>
            <a:r>
              <a:rPr lang="pt-PT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PT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presentation’s</a:t>
            </a:r>
            <a:r>
              <a:rPr lang="pt-PT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PT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follow</a:t>
            </a:r>
            <a:r>
              <a:rPr lang="pt-PT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PT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400" dirty="0" smtClean="0"/>
              <a:t>Topics covered: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2000" dirty="0" smtClean="0"/>
              <a:t>Project goals and strategies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GB" sz="2000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2000" dirty="0" smtClean="0"/>
              <a:t>Design considerations and features (mechanical, electrical and software)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GB" sz="2000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2000" dirty="0" smtClean="0"/>
              <a:t>First propeller hardware’s structure design</a:t>
            </a:r>
            <a:endParaRPr lang="en-GB" sz="1800" dirty="0" smtClean="0"/>
          </a:p>
          <a:p>
            <a:pPr marL="457200" lvl="1" indent="0">
              <a:buNone/>
            </a:pPr>
            <a:endParaRPr lang="en-GB" sz="1800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91CD-D10A-4225-B31C-8A42ACA54FC3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863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Schematic</a:t>
            </a:r>
            <a:r>
              <a:rPr lang="pt-PT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pt-PT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PT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</a:t>
            </a:r>
            <a:r>
              <a:rPr lang="pt-PT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PT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level</a:t>
            </a:r>
            <a:r>
              <a:rPr lang="pt-PT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design</a:t>
            </a:r>
            <a:endParaRPr lang="pt-P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77334" y="1270000"/>
            <a:ext cx="3830272" cy="5588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t-PT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During</a:t>
            </a:r>
            <a:r>
              <a:rPr lang="pt-PT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PT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pt-PT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PT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</a:t>
            </a:r>
            <a:r>
              <a:rPr lang="pt-PT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PT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lang="pt-PT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PT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pt-PT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PT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</a:t>
            </a:r>
            <a:r>
              <a:rPr lang="pt-PT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PT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semester</a:t>
            </a:r>
            <a:r>
              <a:rPr lang="pt-PT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pt-PT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</a:t>
            </a:r>
            <a:r>
              <a:rPr lang="pt-PT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PT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developed</a:t>
            </a:r>
            <a:r>
              <a:rPr lang="pt-PT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</a:t>
            </a:r>
            <a:r>
              <a:rPr lang="pt-PT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small</a:t>
            </a:r>
            <a:r>
              <a:rPr lang="pt-PT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PT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lang="pt-PT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PT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yet</a:t>
            </a:r>
            <a:r>
              <a:rPr lang="pt-PT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complete design </a:t>
            </a:r>
            <a:r>
              <a:rPr lang="pt-PT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which</a:t>
            </a:r>
            <a:r>
              <a:rPr lang="pt-PT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can </a:t>
            </a:r>
            <a:r>
              <a:rPr lang="pt-PT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carry</a:t>
            </a:r>
            <a:r>
              <a:rPr lang="pt-PT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PT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most</a:t>
            </a:r>
            <a:r>
              <a:rPr lang="pt-PT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pt-PT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</a:t>
            </a:r>
            <a:r>
              <a:rPr lang="pt-PT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PT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</a:t>
            </a:r>
            <a:r>
              <a:rPr lang="pt-PT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PT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</a:t>
            </a:r>
            <a:r>
              <a:rPr lang="pt-PT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pt-PT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lang="pt-PT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PT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pt-PT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PT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planned</a:t>
            </a:r>
            <a:r>
              <a:rPr lang="pt-PT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PT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features</a:t>
            </a:r>
            <a:r>
              <a:rPr lang="pt-PT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pt-PT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pt-PT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Abstractly</a:t>
            </a:r>
            <a:r>
              <a:rPr lang="pt-PT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pt-PT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</a:t>
            </a:r>
            <a:r>
              <a:rPr lang="pt-PT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PT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</a:t>
            </a:r>
            <a:r>
              <a:rPr lang="pt-PT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PT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made</a:t>
            </a:r>
            <a:r>
              <a:rPr lang="pt-PT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PT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</a:t>
            </a:r>
            <a:r>
              <a:rPr lang="pt-PT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5 </a:t>
            </a:r>
            <a:r>
              <a:rPr lang="pt-PT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</a:t>
            </a:r>
            <a:r>
              <a:rPr lang="pt-PT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PT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components</a:t>
            </a:r>
            <a:r>
              <a:rPr lang="pt-PT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PT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pt-PT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PT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processing</a:t>
            </a:r>
            <a:r>
              <a:rPr lang="pt-PT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PT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</a:t>
            </a:r>
            <a:r>
              <a:rPr lang="pt-PT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pt-PT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Microcontroller</a:t>
            </a:r>
            <a:r>
              <a:rPr lang="pt-PT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PT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Wireless </a:t>
            </a:r>
            <a:r>
              <a:rPr lang="pt-PT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pt-PT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ommunication</a:t>
            </a:r>
            <a:r>
              <a:rPr lang="pt-PT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link (</a:t>
            </a:r>
            <a:r>
              <a:rPr lang="pt-PT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pt-PT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luetooth)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PT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sensor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PT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</a:t>
            </a:r>
            <a:r>
              <a:rPr lang="pt-PT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SD </a:t>
            </a:r>
            <a:r>
              <a:rPr lang="pt-PT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Card</a:t>
            </a:r>
            <a:endParaRPr lang="pt-PT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pt-PT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</a:t>
            </a:r>
            <a:r>
              <a:rPr lang="pt-PT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PT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</a:t>
            </a:r>
            <a:r>
              <a:rPr lang="pt-PT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PT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lang="pt-PT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PT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LEDs</a:t>
            </a:r>
            <a:endParaRPr lang="pt-PT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pt-PT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pt-PT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PT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schematic</a:t>
            </a:r>
            <a:r>
              <a:rPr lang="pt-PT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PT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</a:t>
            </a:r>
            <a:r>
              <a:rPr lang="pt-PT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PT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subject</a:t>
            </a:r>
            <a:r>
              <a:rPr lang="pt-PT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</a:t>
            </a:r>
            <a:r>
              <a:rPr lang="pt-PT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alterations</a:t>
            </a:r>
            <a:endParaRPr lang="pt-PT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91CD-D10A-4225-B31C-8A42ACA54FC3}" type="slidenum">
              <a:rPr lang="pt-PT" smtClean="0"/>
              <a:t>4</a:t>
            </a:fld>
            <a:endParaRPr lang="pt-PT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820" y="1270000"/>
            <a:ext cx="5515057" cy="540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3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Schematic</a:t>
            </a:r>
            <a:r>
              <a:rPr lang="pt-PT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pt-PT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Component</a:t>
            </a:r>
            <a:r>
              <a:rPr lang="pt-PT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PT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Choices</a:t>
            </a:r>
            <a:endParaRPr lang="pt-P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t-PT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</a:t>
            </a:r>
            <a:r>
              <a:rPr lang="pt-PT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pt-PT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5 </a:t>
            </a:r>
            <a:r>
              <a:rPr lang="pt-PT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</a:t>
            </a:r>
            <a:r>
              <a:rPr lang="pt-PT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PT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components</a:t>
            </a:r>
            <a:r>
              <a:rPr lang="pt-PT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pt-PT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important</a:t>
            </a:r>
            <a:r>
              <a:rPr lang="pt-PT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PT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decisions</a:t>
            </a:r>
            <a:r>
              <a:rPr lang="pt-PT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PT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had</a:t>
            </a:r>
            <a:r>
              <a:rPr lang="pt-PT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</a:t>
            </a:r>
            <a:r>
              <a:rPr lang="pt-PT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</a:t>
            </a:r>
            <a:r>
              <a:rPr lang="pt-PT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PT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made</a:t>
            </a:r>
            <a:r>
              <a:rPr lang="pt-PT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PT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pt-PT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PT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Microcontroller</a:t>
            </a:r>
            <a:r>
              <a:rPr lang="pt-PT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pt-PT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PIC18F46K22-I/PT (</a:t>
            </a:r>
            <a:r>
              <a:rPr lang="pt-PT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initial</a:t>
            </a:r>
            <a:r>
              <a:rPr lang="pt-PT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PT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decision</a:t>
            </a:r>
            <a:r>
              <a:rPr lang="pt-PT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PIC16F877A)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PT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Wireless </a:t>
            </a:r>
            <a:r>
              <a:rPr lang="pt-PT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communication</a:t>
            </a:r>
            <a:r>
              <a:rPr lang="pt-PT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HC-06 Bluetooth Module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PT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Sensor: Hall </a:t>
            </a:r>
            <a:r>
              <a:rPr lang="pt-PT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Effect</a:t>
            </a:r>
            <a:r>
              <a:rPr lang="pt-PT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Sensor SS41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PT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SD </a:t>
            </a:r>
            <a:r>
              <a:rPr lang="pt-PT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Card</a:t>
            </a:r>
            <a:r>
              <a:rPr lang="pt-PT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pt-PT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Generalized</a:t>
            </a:r>
            <a:r>
              <a:rPr lang="pt-PT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SD </a:t>
            </a:r>
            <a:r>
              <a:rPr lang="pt-PT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Card</a:t>
            </a:r>
            <a:r>
              <a:rPr lang="pt-PT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PT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adapter</a:t>
            </a:r>
            <a:endParaRPr lang="pt-PT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pt-PT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LEDs</a:t>
            </a:r>
            <a:r>
              <a:rPr lang="pt-PT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pt-PT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32 RGB leds, </a:t>
            </a:r>
            <a:r>
              <a:rPr lang="pt-PT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which</a:t>
            </a:r>
            <a:r>
              <a:rPr lang="pt-PT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PT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</a:t>
            </a:r>
            <a:r>
              <a:rPr lang="pt-PT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PT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equivalent</a:t>
            </a:r>
            <a:r>
              <a:rPr lang="pt-PT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64 bits </a:t>
            </a:r>
            <a:r>
              <a:rPr lang="pt-PT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lang="pt-PT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PT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height</a:t>
            </a:r>
            <a:r>
              <a:rPr lang="pt-PT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PT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lang="pt-PT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PT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width</a:t>
            </a:r>
            <a:r>
              <a:rPr lang="pt-PT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PT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that</a:t>
            </a:r>
            <a:r>
              <a:rPr lang="pt-PT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can </a:t>
            </a:r>
            <a:r>
              <a:rPr lang="pt-PT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</a:t>
            </a:r>
            <a:r>
              <a:rPr lang="pt-PT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PT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displayed</a:t>
            </a:r>
            <a:endParaRPr lang="pt-PT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buFont typeface="Wingdings" panose="05000000000000000000" pitchFamily="2" charset="2"/>
              <a:buChar char="v"/>
            </a:pPr>
            <a:r>
              <a:rPr lang="pt-PT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 Driver: TLC5941PWP (</a:t>
            </a:r>
            <a:r>
              <a:rPr lang="pt-PT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initial</a:t>
            </a:r>
            <a:r>
              <a:rPr lang="pt-PT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PT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decision</a:t>
            </a:r>
            <a:r>
              <a:rPr lang="pt-PT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74HC595 </a:t>
            </a:r>
            <a:r>
              <a:rPr lang="pt-PT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Shift</a:t>
            </a:r>
            <a:r>
              <a:rPr lang="pt-PT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PT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Register</a:t>
            </a:r>
            <a:r>
              <a:rPr lang="pt-PT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lvl="1"/>
            <a:endParaRPr lang="pt-PT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91CD-D10A-4225-B31C-8A42ACA54FC3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688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Schematic: Problems and solutions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400" dirty="0" smtClean="0"/>
              <a:t>Simulation on Proteus is very limited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 smtClean="0"/>
              <a:t>There are missing packages on Proteus and Ares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 smtClean="0"/>
              <a:t>Challenging component acquisition due to exaggerated packs, which </a:t>
            </a:r>
            <a:r>
              <a:rPr lang="en-GB" sz="2400" u="sng" dirty="0" smtClean="0"/>
              <a:t>possibly</a:t>
            </a:r>
            <a:r>
              <a:rPr lang="en-GB" sz="2400" dirty="0" smtClean="0"/>
              <a:t> means the budget will not be enough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 smtClean="0"/>
              <a:t>Lack of experience and thus more susceptible to mistakes</a:t>
            </a:r>
            <a:endParaRPr lang="en-GB" sz="240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91CD-D10A-4225-B31C-8A42ACA54FC3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601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Important considerations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these details, specifications, datasheets, models and even the schematic are being stored on a platform dedicated for team development known as </a:t>
            </a:r>
            <a:r>
              <a:rPr lang="en-GB" sz="20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</a:t>
            </a:r>
            <a:endParaRPr lang="en-GB" sz="20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0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GB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new additions that are made to the project are being recorded for possible reference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91CD-D10A-4225-B31C-8A42ACA54FC3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441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comes next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Structure review and possible changes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Schematic 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review and </a:t>
            </a:r>
            <a:r>
              <a:rPr lang="en-GB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decision of its final design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Printed Circuit Board </a:t>
            </a:r>
            <a:r>
              <a:rPr lang="en-GB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layout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PIC’s firmware development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Beginning of development of the desktop application in C++ or C#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91CD-D10A-4225-B31C-8A42ACA54FC3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243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Any 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uestions?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91CD-D10A-4225-B31C-8A42ACA54FC3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338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speto">
  <a:themeElements>
    <a:clrScheme name="Aspet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Aspet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spe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244</TotalTime>
  <Words>361</Words>
  <Application>Microsoft Office PowerPoint</Application>
  <PresentationFormat>Ecrã Panorâmico</PresentationFormat>
  <Paragraphs>62</Paragraphs>
  <Slides>9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6" baseType="lpstr">
      <vt:lpstr>Arial</vt:lpstr>
      <vt:lpstr>Calibri</vt:lpstr>
      <vt:lpstr>Tahoma</vt:lpstr>
      <vt:lpstr>Trebuchet MS</vt:lpstr>
      <vt:lpstr>Wingdings</vt:lpstr>
      <vt:lpstr>Wingdings 3</vt:lpstr>
      <vt:lpstr>Aspeto</vt:lpstr>
      <vt:lpstr> MEng Group Project – Week 5 Propeller Clock</vt:lpstr>
      <vt:lpstr>This week’s development</vt:lpstr>
      <vt:lpstr>Last presentation’s follow up</vt:lpstr>
      <vt:lpstr>Schematic: High level design</vt:lpstr>
      <vt:lpstr>Schematic: Component Choices</vt:lpstr>
      <vt:lpstr>Schematic: Problems and solutions</vt:lpstr>
      <vt:lpstr>Important considerations</vt:lpstr>
      <vt:lpstr>What comes next</vt:lpstr>
      <vt:lpstr>Any questions?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Miguel Santos</dc:creator>
  <cp:lastModifiedBy>Miguel Santos</cp:lastModifiedBy>
  <cp:revision>60</cp:revision>
  <dcterms:created xsi:type="dcterms:W3CDTF">2015-10-28T18:56:37Z</dcterms:created>
  <dcterms:modified xsi:type="dcterms:W3CDTF">2015-10-28T23:02:28Z</dcterms:modified>
</cp:coreProperties>
</file>