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F0A6-E3D0-474D-9DA4-9CB23878C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D4CF2-2F52-DD4F-B003-21BEEC70F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0CB4-B7D9-5A49-8B28-3A066570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B3CCC-DDD8-DD48-B0A4-C12E7F48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ED47D-48FE-994C-856D-5D18547B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4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CAD4-8ADF-9F4C-9260-AFA40A9F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FB292-B9D6-5D41-B0F1-92361BD37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2341E-85AA-CA41-8C10-1775AB4C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6C54C-1926-2F46-82B0-BD358323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57D26-DD79-5347-94E0-73230CF6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8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8CB05-F856-4240-AC75-8AEB7B3C5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B8430-4EC2-C146-A482-1FACAA248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10512-F8D9-DD43-B5EB-C6E37332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7271C-F904-2A4A-A468-AA532BCA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8472B-48C4-AF49-A2BF-B30C1285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7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6F35-85C5-4A4E-8909-BF7C7424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5BADE-242F-DD4C-B961-8A03E0F4D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1F906-31B8-DD40-8A7A-61FCD611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AA0F1-182A-B648-93BF-5C5598E6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8FC04-7374-914D-8D96-A8C291BA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6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91D1-8C5D-C242-9975-60F21A1F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16A62-CAED-4B4D-943A-5913CDF56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9FDC5-C6A3-8D46-88B1-A123912E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29108-C487-C043-8A60-16FD9DEC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3A628-9C22-4A45-A381-8CF5959D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0358-FD7E-1340-8CDD-6BCAF77E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22762-2B3D-F847-ACB8-DEC776F84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0EA8F-BFCE-EB4F-B11D-AD5C758E7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42E50-E5B0-CB4D-BBCB-1F06BC18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8BE29-4DE3-A344-88B1-4CD7BFDC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26D4C-138F-B640-9BC5-7938E2D5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BF33-73CB-3146-8009-89C20D8A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7A207-057C-514F-96B4-FBA8CD787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2D5F1-4E6C-3943-90CB-1F034528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3AC81-3FB3-A948-9944-D6A839A55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D3973-87A2-4A44-8B84-2C2873F70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1275D5-5158-084C-8A74-4EBC147E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5C5B8-BD37-C04D-A682-F0ABB2BA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782D7-55D2-1140-9920-C44C8C2D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3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113E-A973-2A40-A605-4D164AA4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476E3-48D2-F045-A0A7-CC028E1D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1B567-1D5C-4146-803F-32EBF701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09C03-FA6C-C442-B013-1013C6F8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1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FA936-313F-CE4E-814A-158A75A2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C73B6-D521-6B41-AEEA-178CAB56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C26DF-A214-564F-B8B6-C3BF03B4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4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53E9-8E70-D84C-AC0A-0F0C6FE2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05F9F-B22A-6E4D-82C7-DC6FA03DA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57575-2CF8-374F-8C14-A8E3A6138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15AF1-2BF2-D64F-ABB4-758A8FE4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17C54-AB1C-1543-992D-4EF89015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C6090-D308-0C4F-99BF-F64336B8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2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D267-D33C-104F-B5C9-3BC43B0B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EA2BD-54BE-B147-8AC6-3B5183914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0F837-FB9D-F34A-A755-ADFF92FDA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1DD0A-BFA2-DC44-841B-7F2E1A59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AE7C4-59FE-BF4A-9B1C-17A1CDB8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E8E3D-1942-0443-8E73-F109DFE0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0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F5358-8871-D148-B339-1F1B121D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9587F-5451-8449-BEAC-3AD366652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A5D5A-433F-6949-B407-7269764BB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8E1DE-090F-9F48-AB7B-7511A71BEBBA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69AE9-C81E-2F4F-97A4-E4EE45F39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FDFC1-60F9-DF4A-9A9B-DC5D32F52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A36C-8DF2-EA48-B629-AF1861617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82260-FDE1-CF4B-9A24-8B4D5E9CC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5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1FE6-FFD3-344F-A8FB-3FF6E275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RECOMENDATIONS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91264-E058-6048-AD66-EE0052303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GOODER STUFF</a:t>
            </a:r>
          </a:p>
          <a:p>
            <a:r>
              <a:rPr lang="en-US" dirty="0"/>
              <a:t>GOOD LUCK</a:t>
            </a:r>
          </a:p>
          <a:p>
            <a:r>
              <a:rPr lang="en-US" dirty="0"/>
              <a:t>NICE</a:t>
            </a:r>
          </a:p>
        </p:txBody>
      </p:sp>
    </p:spTree>
    <p:extLst>
      <p:ext uri="{BB962C8B-B14F-4D97-AF65-F5344CB8AC3E}">
        <p14:creationId xmlns:p14="http://schemas.microsoft.com/office/powerpoint/2010/main" val="178770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77FC-2206-6E49-A5BB-6342EDD8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8ADCC-276B-8D41-9E59-44979BA26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9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B19A-9583-1E4B-9D3B-B13DE1F6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965E0-9272-304E-BB09-525EE07B9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  <a:p>
            <a:r>
              <a:rPr lang="en-US" dirty="0"/>
              <a:t>OSEMN</a:t>
            </a:r>
          </a:p>
          <a:p>
            <a:pPr lvl="1"/>
            <a:r>
              <a:rPr lang="en-US" dirty="0"/>
              <a:t>OBTAIN/SCRUB</a:t>
            </a:r>
          </a:p>
          <a:p>
            <a:pPr lvl="1"/>
            <a:r>
              <a:rPr lang="en-US" dirty="0"/>
              <a:t>EXPLORATORY DATA ANALYSIS</a:t>
            </a:r>
          </a:p>
          <a:p>
            <a:pPr lvl="1"/>
            <a:r>
              <a:rPr lang="en-US" dirty="0"/>
              <a:t>MODELING</a:t>
            </a:r>
          </a:p>
          <a:p>
            <a:pPr lvl="1"/>
            <a:r>
              <a:rPr lang="en-US" dirty="0"/>
              <a:t>INTERPRET</a:t>
            </a:r>
          </a:p>
          <a:p>
            <a:r>
              <a:rPr lang="en-US" dirty="0"/>
              <a:t>TOP FEATURES</a:t>
            </a:r>
          </a:p>
          <a:p>
            <a:r>
              <a:rPr lang="en-US" dirty="0"/>
              <a:t>BUSINESS RECOMMENDATIONS</a:t>
            </a:r>
          </a:p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7121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96D8-3A77-0A40-9F8E-1B45F77D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7E0DB-0BE4-6547-9363-7A0BD3CA1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7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D1FF-A31B-DC4D-8FB2-1B01CE3A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OSEMN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3B7E4-3238-DD4B-B0D1-C92F1743F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</a:t>
            </a:r>
          </a:p>
          <a:p>
            <a:r>
              <a:rPr lang="en-US" dirty="0"/>
              <a:t>SCRUB</a:t>
            </a:r>
          </a:p>
          <a:p>
            <a:r>
              <a:rPr lang="en-US" dirty="0"/>
              <a:t>EDA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INTERPRET</a:t>
            </a:r>
          </a:p>
        </p:txBody>
      </p:sp>
    </p:spTree>
    <p:extLst>
      <p:ext uri="{BB962C8B-B14F-4D97-AF65-F5344CB8AC3E}">
        <p14:creationId xmlns:p14="http://schemas.microsoft.com/office/powerpoint/2010/main" val="376678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E827-C63B-314D-B77B-23A09D56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OBTAIN/SCRUB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1F5E-E902-504D-91BC-82AB0BC38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FROM:</a:t>
            </a:r>
          </a:p>
          <a:p>
            <a:r>
              <a:rPr lang="en-US" dirty="0"/>
              <a:t>REMOVED UNKNOWNS FROM CATEGORIES:</a:t>
            </a:r>
          </a:p>
          <a:p>
            <a:pPr lvl="1"/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1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7110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29AC-79C7-E143-BDEA-C05E3945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9B3D7-C281-B94B-81DA-B3C66B45D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CLIENT DATA</a:t>
            </a:r>
          </a:p>
          <a:p>
            <a:r>
              <a:rPr lang="en-US" dirty="0"/>
              <a:t>EXPLORING SOCIAL/ECONOMIC DATA</a:t>
            </a:r>
          </a:p>
        </p:txBody>
      </p:sp>
    </p:spTree>
    <p:extLst>
      <p:ext uri="{BB962C8B-B14F-4D97-AF65-F5344CB8AC3E}">
        <p14:creationId xmlns:p14="http://schemas.microsoft.com/office/powerpoint/2010/main" val="175929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9979-8071-8248-8ADA-2355958A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2AA2B-031A-1744-98E2-2206CAFA5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MODELS: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CATBOOST</a:t>
            </a:r>
          </a:p>
          <a:p>
            <a:pPr lvl="1"/>
            <a:r>
              <a:rPr lang="en-US" dirty="0"/>
              <a:t>KNN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GUASSIAN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GRADIENT BOOSTING</a:t>
            </a:r>
          </a:p>
          <a:p>
            <a:pPr lvl="1"/>
            <a:r>
              <a:rPr lang="en-US" dirty="0"/>
              <a:t>ADABOOST</a:t>
            </a:r>
          </a:p>
        </p:txBody>
      </p:sp>
    </p:spTree>
    <p:extLst>
      <p:ext uri="{BB962C8B-B14F-4D97-AF65-F5344CB8AC3E}">
        <p14:creationId xmlns:p14="http://schemas.microsoft.com/office/powerpoint/2010/main" val="105823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53C2-0106-EE45-9152-6E1E169C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97301-6958-2D46-93BF-372CDDD69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MODELS:</a:t>
            </a:r>
          </a:p>
          <a:p>
            <a:pPr lvl="1"/>
            <a:r>
              <a:rPr lang="en-US" dirty="0"/>
              <a:t>CATBOOST</a:t>
            </a:r>
          </a:p>
          <a:p>
            <a:pPr lvl="1"/>
            <a:r>
              <a:rPr lang="en-US" dirty="0"/>
              <a:t>RANDOM FOREST</a:t>
            </a:r>
          </a:p>
          <a:p>
            <a:r>
              <a:rPr lang="en-US" dirty="0"/>
              <a:t>TOP OVERLAP FEATURES</a:t>
            </a:r>
          </a:p>
          <a:p>
            <a:pPr lvl="1"/>
            <a:r>
              <a:rPr lang="en-US" dirty="0"/>
              <a:t>NUMBER OF EES / QUARTERLY</a:t>
            </a:r>
          </a:p>
          <a:p>
            <a:pPr lvl="1"/>
            <a:r>
              <a:rPr lang="en-US" dirty="0"/>
              <a:t>CONSUMER PRICE INDEX / MONTHLY</a:t>
            </a:r>
          </a:p>
          <a:p>
            <a:pPr lvl="1"/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39424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404E-380D-3146-AB5A-A0306C3F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7268F-D905-F94F-8453-1BB7115E5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EES / QUARTERLY</a:t>
            </a:r>
          </a:p>
          <a:p>
            <a:r>
              <a:rPr lang="en-US" dirty="0"/>
              <a:t>CONSUMER PRICE INDEX / MONTHLY</a:t>
            </a:r>
          </a:p>
          <a:p>
            <a:r>
              <a:rPr lang="en-US" dirty="0"/>
              <a:t>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5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110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Title</vt:lpstr>
      <vt:lpstr>INTRO</vt:lpstr>
      <vt:lpstr>METHODOLOGY</vt:lpstr>
      <vt:lpstr>OSEMN</vt:lpstr>
      <vt:lpstr>OBTAIN/SCRUB</vt:lpstr>
      <vt:lpstr>EXPLORATORY DATA ANALYSIS</vt:lpstr>
      <vt:lpstr>MODELING</vt:lpstr>
      <vt:lpstr>INTERPRET</vt:lpstr>
      <vt:lpstr>TOP FEATURES</vt:lpstr>
      <vt:lpstr>BUSINESS RECOMENDATIONS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Santana,Miguel Angel</dc:creator>
  <cp:lastModifiedBy>Santana,Miguel Angel</cp:lastModifiedBy>
  <cp:revision>2</cp:revision>
  <dcterms:created xsi:type="dcterms:W3CDTF">2020-10-06T18:00:09Z</dcterms:created>
  <dcterms:modified xsi:type="dcterms:W3CDTF">2020-10-06T18:13:25Z</dcterms:modified>
</cp:coreProperties>
</file>