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8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216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A109-F73F-DC49-A1AC-D1D45BAE9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F2300-15C9-2148-B475-5833B727B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05A02-B598-4E43-BCF8-FCC53D70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E23F-911A-F846-80D9-B482975A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7958B-851E-344B-8E12-FF53573D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1B47-31D5-8B47-9492-082DDDA7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9DAB2-384D-4F48-90D3-9AEC6E7CD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A830-FBEC-4B4A-92A2-D247B17B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DD028-2E13-3B40-B745-02081BB9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A6E6-72F0-E84A-AF52-E41DCA64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2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038E5-5280-1246-BE16-08F932482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73A63-7FC2-FD43-89DD-FFB089610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D13B5-AB12-9545-A895-897C0346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9D53D-42C8-EC4F-84C6-51A1A57C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F2D0D-17AC-434E-B7F3-8DED40EA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4DB-A98F-194D-9F20-4CF5D4B9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4FA8-4984-F74B-9452-315EE668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4C19-81AD-7644-81FC-CF099555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E6BB-210E-F944-AC87-F842B119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06FC-F848-D946-AB21-1F52725C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429D-A489-DE4D-BDF9-D60C42F9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08AD1-88AC-8A42-801D-5C7FA61B0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8D1E-2A20-6241-9082-BFDCED3D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DF50C-5FE3-C34C-A7E0-423483B2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EC0D-1455-3E4A-B099-9D9F5412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B5D8-C67E-6A4D-9AC8-5BE33965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D0E3-F133-A94C-823A-4C2C048E3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E409E-5C90-584C-BDC0-429C828F1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E6FDA-4BD7-6449-9513-3D7B887D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5A570-74B5-8648-A5E1-1DD38B19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E6451-71AE-034D-BD13-44E95795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C076-4914-8748-BBBB-6748854F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37367-D014-A64F-A00D-E67A322D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B3D84-7C2A-1C47-8F32-0935CED8C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C8350-ABF6-224A-8AE2-871CDE5A4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7AA9E-BDB8-BC4D-94CA-7829B5059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4A585-4106-6E41-B4BA-5DC4B117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07273-15CF-CD48-8806-369FDAAB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58BC2-2774-654C-88CF-608E9FF3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4199-8486-FA4D-8C27-A7A77CB7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C0DD7-9074-2A42-ABCE-30F087C6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B0FD0-3F10-A241-A53A-04ACE6F6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D7684-E8B2-1843-8172-81EDB388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0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C0BE3-BC1E-7546-9F99-774EB1AB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443CF-9271-294C-8B11-74FDE1D3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5813-E42B-7141-BA14-F0714C2A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7047-1689-9A4F-91DD-30E7D9CB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E81D-BDC4-9441-BC25-CF907AF4A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34A30-5F4B-D849-9578-0A3C767E6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70D5E-4B45-9A4F-85D9-AF817F5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B94A4-13C6-FB48-97FE-B9B2A86F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DE880-4A75-3047-BA69-6C9FD53B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0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7996-CB17-0F49-BDCD-9C0CEF61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A38D6-ED6B-F747-8587-1B39AB331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13FD5-2ED3-A449-85A3-6BEDBEF0F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17390-0CAF-594D-BC47-413F87F3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F091-2857-DD4A-8BD5-F03D714E71C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D0E9-917F-F640-BB7C-13523116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FCCE9-805F-FC48-AF7D-AE35038C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0700A-3228-9747-B92F-C40BA6CB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F24A2-E1B1-5542-9F46-9D06568CD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2E47-414F-D640-ACC9-301AD58D0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9F091-2857-DD4A-8BD5-F03D714E71C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244E5-6E3A-0248-BED8-AA74CAAB3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861D2-2867-F34B-8CF1-C2D17D09E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55F2-BBC9-6947-8BF9-31AACC8B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guelangelsantan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40B5-953D-5C4D-986A-31644E382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(MAIN TITLE)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05200-A409-664A-94A2-76D20D78C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Miguel Angel Santana II, MBA</a:t>
            </a:r>
          </a:p>
          <a:p>
            <a:r>
              <a:rPr lang="en-US" dirty="0"/>
              <a:t>(Month), 2021</a:t>
            </a:r>
          </a:p>
          <a:p>
            <a:r>
              <a:rPr lang="en-US" dirty="0"/>
              <a:t>Medium Blog: (here)</a:t>
            </a:r>
          </a:p>
        </p:txBody>
      </p:sp>
    </p:spTree>
    <p:extLst>
      <p:ext uri="{BB962C8B-B14F-4D97-AF65-F5344CB8AC3E}">
        <p14:creationId xmlns:p14="http://schemas.microsoft.com/office/powerpoint/2010/main" val="324354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735A-8EC5-464E-BD44-D56A18BF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Conclusions, Limitations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40B7-2A2A-4E47-9C12-AC269F5526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37914-C815-F44F-8515-3201DD0901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21D989-5A1B-F84E-9BD6-0A686D097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3870D20-E218-E043-BEE4-57DF7E2B5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 Miguel Santana | Contact: santana2.miguel@gmail.com</a:t>
            </a:r>
          </a:p>
          <a:p>
            <a:r>
              <a:rPr lang="en-US" dirty="0"/>
              <a:t>Additional projects can be found on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  <a:p>
            <a:r>
              <a:rPr lang="en-US" dirty="0"/>
              <a:t>Username: </a:t>
            </a:r>
            <a:r>
              <a:rPr lang="en-US" dirty="0">
                <a:hlinkClick r:id="rId2"/>
              </a:rPr>
              <a:t>miguelangelsantana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9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83D6-0B86-694E-A165-A8380D07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4900-1B81-F64F-B19F-65B411D1E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Methodology</a:t>
            </a:r>
          </a:p>
          <a:p>
            <a:r>
              <a:rPr lang="en-US" dirty="0"/>
              <a:t>OSEMN Framework</a:t>
            </a:r>
          </a:p>
          <a:p>
            <a:pPr lvl="1"/>
            <a:r>
              <a:rPr lang="en-US" dirty="0"/>
              <a:t>Obtain | Scrub</a:t>
            </a:r>
          </a:p>
          <a:p>
            <a:pPr lvl="1"/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Statistical Modeling</a:t>
            </a:r>
          </a:p>
          <a:p>
            <a:pPr lvl="2"/>
            <a:r>
              <a:rPr lang="en-US" dirty="0"/>
              <a:t>Validation</a:t>
            </a:r>
          </a:p>
          <a:p>
            <a:pPr lvl="1"/>
            <a:r>
              <a:rPr lang="en-US" dirty="0"/>
              <a:t>Interpret Results</a:t>
            </a:r>
          </a:p>
          <a:p>
            <a:r>
              <a:rPr lang="en-US" dirty="0"/>
              <a:t>Conclusions &amp; Limitations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37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3B18-B32C-EF4B-8F20-F5A6FD04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7C6B-0577-4A4D-BC13-82DF8B4C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(data) from () has been provided in order to (). </a:t>
            </a:r>
          </a:p>
          <a:p>
            <a:r>
              <a:rPr lang="en-US" dirty="0"/>
              <a:t>(dataset) includes (features)</a:t>
            </a:r>
          </a:p>
          <a:p>
            <a:r>
              <a:rPr lang="en-US" dirty="0"/>
              <a:t>The OSEMN framework is used to process, analyze, model and gain insight into () with respect to potential (use in business).</a:t>
            </a:r>
          </a:p>
        </p:txBody>
      </p:sp>
    </p:spTree>
    <p:extLst>
      <p:ext uri="{BB962C8B-B14F-4D97-AF65-F5344CB8AC3E}">
        <p14:creationId xmlns:p14="http://schemas.microsoft.com/office/powerpoint/2010/main" val="281507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2F60-1CA5-9D46-AE98-D590A332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OSEMN Framework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8C2FD2B2-1267-0B40-A125-88AB1981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852" y="1690688"/>
            <a:ext cx="7338295" cy="39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5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FAC7E8-697C-E34C-9E80-2FC781BA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| Scrub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D0B7B5-4F75-474B-A9DB-A79EC86859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dataset can be found ()</a:t>
            </a:r>
          </a:p>
          <a:p>
            <a:r>
              <a:rPr lang="en-US" dirty="0"/>
              <a:t>The dataset was provided in Udemy course () by ().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025F6-39A7-FA4F-8D40-BC3DFC06A8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Scrubbing / Data Cleaning</a:t>
            </a:r>
          </a:p>
          <a:p>
            <a:r>
              <a:rPr lang="en-US" dirty="0"/>
              <a:t>Key Decisions</a:t>
            </a:r>
          </a:p>
          <a:p>
            <a:pPr lvl="1"/>
            <a:r>
              <a:rPr lang="en-US" dirty="0"/>
              <a:t>(key decision)</a:t>
            </a:r>
          </a:p>
          <a:p>
            <a:pPr lvl="1"/>
            <a:r>
              <a:rPr lang="en-US" dirty="0"/>
              <a:t>(key decision)</a:t>
            </a:r>
          </a:p>
        </p:txBody>
      </p:sp>
    </p:spTree>
    <p:extLst>
      <p:ext uri="{BB962C8B-B14F-4D97-AF65-F5344CB8AC3E}">
        <p14:creationId xmlns:p14="http://schemas.microsoft.com/office/powerpoint/2010/main" val="346682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17F6-D952-814E-ACD7-6A7226CE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72DE-AC78-AD48-97E8-0E7AE09A6D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(feature relationship 1)</a:t>
            </a:r>
          </a:p>
          <a:p>
            <a:pPr lvl="1"/>
            <a:r>
              <a:rPr lang="en-US" dirty="0"/>
              <a:t>(something to note)</a:t>
            </a:r>
          </a:p>
          <a:p>
            <a:pPr lvl="1"/>
            <a:r>
              <a:rPr lang="en-US" dirty="0"/>
              <a:t>(something to note)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A7772-802A-8247-A240-406F1F630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VISUAL</a:t>
            </a:r>
          </a:p>
        </p:txBody>
      </p:sp>
    </p:spTree>
    <p:extLst>
      <p:ext uri="{BB962C8B-B14F-4D97-AF65-F5344CB8AC3E}">
        <p14:creationId xmlns:p14="http://schemas.microsoft.com/office/powerpoint/2010/main" val="93658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17F6-D952-814E-ACD7-6A7226CE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72DE-AC78-AD48-97E8-0E7AE09A6D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(feature relationship 1)</a:t>
            </a:r>
          </a:p>
          <a:p>
            <a:pPr lvl="1"/>
            <a:r>
              <a:rPr lang="en-US" dirty="0"/>
              <a:t>(something to note)</a:t>
            </a:r>
          </a:p>
          <a:p>
            <a:pPr lvl="1"/>
            <a:r>
              <a:rPr lang="en-US" dirty="0"/>
              <a:t>(something to note)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A7772-802A-8247-A240-406F1F630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VISUAL</a:t>
            </a:r>
          </a:p>
        </p:txBody>
      </p:sp>
    </p:spTree>
    <p:extLst>
      <p:ext uri="{BB962C8B-B14F-4D97-AF65-F5344CB8AC3E}">
        <p14:creationId xmlns:p14="http://schemas.microsoft.com/office/powerpoint/2010/main" val="54274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0924-3C68-5544-AB40-228C1ADB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06D6-A4D9-804D-AF34-1C5C52ED92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  <a:p>
            <a:pPr lvl="1"/>
            <a:r>
              <a:rPr lang="en-US" dirty="0"/>
              <a:t>ML 1</a:t>
            </a:r>
          </a:p>
          <a:p>
            <a:pPr lvl="1"/>
            <a:r>
              <a:rPr lang="en-US" dirty="0"/>
              <a:t>ML 2</a:t>
            </a:r>
          </a:p>
          <a:p>
            <a:r>
              <a:rPr lang="en-US" dirty="0"/>
              <a:t>Top Model: ()</a:t>
            </a:r>
          </a:p>
          <a:p>
            <a:pPr lvl="1"/>
            <a:r>
              <a:rPr lang="en-US" dirty="0"/>
              <a:t>Validation Metric</a:t>
            </a:r>
          </a:p>
          <a:p>
            <a:pPr lvl="2"/>
            <a:r>
              <a:rPr lang="en-US" dirty="0"/>
              <a:t>(score1)</a:t>
            </a:r>
          </a:p>
          <a:p>
            <a:pPr lvl="2"/>
            <a:r>
              <a:rPr lang="en-US" dirty="0"/>
              <a:t>(score2)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DA1F9-20E7-C54C-964A-33B88F9879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(Validation Illustrations)</a:t>
            </a:r>
          </a:p>
        </p:txBody>
      </p:sp>
    </p:spTree>
    <p:extLst>
      <p:ext uri="{BB962C8B-B14F-4D97-AF65-F5344CB8AC3E}">
        <p14:creationId xmlns:p14="http://schemas.microsoft.com/office/powerpoint/2010/main" val="312937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A719-7BD9-2648-9A6F-DFCDA4EF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Results | Actionable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570C-D552-4744-BE21-1F3032AF8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metric good because</a:t>
            </a:r>
          </a:p>
          <a:p>
            <a:pPr lvl="1"/>
            <a:r>
              <a:rPr lang="en-US" dirty="0"/>
              <a:t>Metric compared to (average)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82A4B-6A41-BD4E-A269-10C9FCCB99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Potential used cases</a:t>
            </a:r>
          </a:p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17060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239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(MAIN TITLE)</vt:lpstr>
      <vt:lpstr>Introduction</vt:lpstr>
      <vt:lpstr>Methodology</vt:lpstr>
      <vt:lpstr>OSEMN Framework</vt:lpstr>
      <vt:lpstr>Obtain | Scrub</vt:lpstr>
      <vt:lpstr>Exploratory Data Analysis</vt:lpstr>
      <vt:lpstr>Exploratory Data Analysis Continued</vt:lpstr>
      <vt:lpstr>Statistical Modeling</vt:lpstr>
      <vt:lpstr>Interpret Results | Actionable Insights</vt:lpstr>
      <vt:lpstr>Conclusions, Limitations &amp;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(MAIN TITLE)</dc:title>
  <dc:creator>Santana,Miguel Angel</dc:creator>
  <cp:lastModifiedBy>Santana,Miguel Angel</cp:lastModifiedBy>
  <cp:revision>4</cp:revision>
  <dcterms:created xsi:type="dcterms:W3CDTF">2021-02-02T22:00:41Z</dcterms:created>
  <dcterms:modified xsi:type="dcterms:W3CDTF">2021-02-02T23:08:47Z</dcterms:modified>
</cp:coreProperties>
</file>