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7E"/>
    <a:srgbClr val="002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E7B15-1DCD-4B37-947C-468E8F9FA5E7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867905-B1E3-4D60-8ED4-E49FDF13BF4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Funcionales</a:t>
          </a:r>
          <a:endParaRPr lang="en-US"/>
        </a:p>
      </dgm:t>
    </dgm:pt>
    <dgm:pt modelId="{7A266237-5F24-4B7E-ABB8-C69CE1D25951}" type="parTrans" cxnId="{248C2959-9E4D-4B08-9209-1060E824D012}">
      <dgm:prSet/>
      <dgm:spPr/>
      <dgm:t>
        <a:bodyPr/>
        <a:lstStyle/>
        <a:p>
          <a:endParaRPr lang="en-US"/>
        </a:p>
      </dgm:t>
    </dgm:pt>
    <dgm:pt modelId="{C9858868-1DD8-411F-A25B-66404A975381}" type="sibTrans" cxnId="{248C2959-9E4D-4B08-9209-1060E824D012}">
      <dgm:prSet/>
      <dgm:spPr/>
      <dgm:t>
        <a:bodyPr/>
        <a:lstStyle/>
        <a:p>
          <a:endParaRPr lang="en-US"/>
        </a:p>
      </dgm:t>
    </dgm:pt>
    <dgm:pt modelId="{C5862078-7F38-4196-834A-94F84DE0EAB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Gestión</a:t>
          </a:r>
          <a:endParaRPr lang="en-US" dirty="0"/>
        </a:p>
      </dgm:t>
    </dgm:pt>
    <dgm:pt modelId="{676996FE-9636-4564-B848-016DF06A0B51}" type="parTrans" cxnId="{8B64B7F3-3A2B-4C0C-B36A-9117583BF253}">
      <dgm:prSet/>
      <dgm:spPr/>
      <dgm:t>
        <a:bodyPr/>
        <a:lstStyle/>
        <a:p>
          <a:endParaRPr lang="en-US"/>
        </a:p>
      </dgm:t>
    </dgm:pt>
    <dgm:pt modelId="{5F34F131-5C0B-40D0-AE92-EAA8F9AB382B}" type="sibTrans" cxnId="{8B64B7F3-3A2B-4C0C-B36A-9117583BF253}">
      <dgm:prSet/>
      <dgm:spPr/>
      <dgm:t>
        <a:bodyPr/>
        <a:lstStyle/>
        <a:p>
          <a:endParaRPr lang="en-US"/>
        </a:p>
      </dgm:t>
    </dgm:pt>
    <dgm:pt modelId="{007B6074-66C4-42F2-BB1E-8F3D3824C42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Exploración</a:t>
          </a:r>
          <a:endParaRPr lang="en-US"/>
        </a:p>
      </dgm:t>
    </dgm:pt>
    <dgm:pt modelId="{5E396A04-E12F-40A3-AA47-58248180B09E}" type="parTrans" cxnId="{6498869C-D87E-4A6A-9FC5-0299195A3061}">
      <dgm:prSet/>
      <dgm:spPr/>
      <dgm:t>
        <a:bodyPr/>
        <a:lstStyle/>
        <a:p>
          <a:endParaRPr lang="en-US"/>
        </a:p>
      </dgm:t>
    </dgm:pt>
    <dgm:pt modelId="{504DA39D-1AF8-4BAD-A1AB-197181E1BBE2}" type="sibTrans" cxnId="{6498869C-D87E-4A6A-9FC5-0299195A3061}">
      <dgm:prSet/>
      <dgm:spPr/>
      <dgm:t>
        <a:bodyPr/>
        <a:lstStyle/>
        <a:p>
          <a:endParaRPr lang="en-US"/>
        </a:p>
      </dgm:t>
    </dgm:pt>
    <dgm:pt modelId="{721FEB2E-6458-4498-8209-13D22C17360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Técnicos</a:t>
          </a:r>
          <a:endParaRPr lang="en-US"/>
        </a:p>
      </dgm:t>
    </dgm:pt>
    <dgm:pt modelId="{CCD6988D-5C9A-42C5-BCC6-2D8DA2A36B31}" type="parTrans" cxnId="{028557D8-92F9-4EF9-87EA-3A8B72778CDA}">
      <dgm:prSet/>
      <dgm:spPr/>
      <dgm:t>
        <a:bodyPr/>
        <a:lstStyle/>
        <a:p>
          <a:endParaRPr lang="en-US"/>
        </a:p>
      </dgm:t>
    </dgm:pt>
    <dgm:pt modelId="{7C70F049-56E1-4073-947E-B860D1F67B6C}" type="sibTrans" cxnId="{028557D8-92F9-4EF9-87EA-3A8B72778CDA}">
      <dgm:prSet/>
      <dgm:spPr/>
      <dgm:t>
        <a:bodyPr/>
        <a:lstStyle/>
        <a:p>
          <a:endParaRPr lang="en-US"/>
        </a:p>
      </dgm:t>
    </dgm:pt>
    <dgm:pt modelId="{DB89CB32-5D27-4E69-B748-47132862D68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Integración de las funcionalidades</a:t>
          </a:r>
          <a:endParaRPr lang="en-US"/>
        </a:p>
      </dgm:t>
    </dgm:pt>
    <dgm:pt modelId="{DD9CCBB8-9BC3-477E-871E-D4D80A48136C}" type="parTrans" cxnId="{0B906D92-C3AE-4D69-B685-C9721F486690}">
      <dgm:prSet/>
      <dgm:spPr/>
      <dgm:t>
        <a:bodyPr/>
        <a:lstStyle/>
        <a:p>
          <a:endParaRPr lang="en-US"/>
        </a:p>
      </dgm:t>
    </dgm:pt>
    <dgm:pt modelId="{7B03AC2F-0002-4B41-9B73-2F909CF6D3E9}" type="sibTrans" cxnId="{0B906D92-C3AE-4D69-B685-C9721F486690}">
      <dgm:prSet/>
      <dgm:spPr/>
      <dgm:t>
        <a:bodyPr/>
        <a:lstStyle/>
        <a:p>
          <a:endParaRPr lang="en-US"/>
        </a:p>
      </dgm:t>
    </dgm:pt>
    <dgm:pt modelId="{92A50380-B8E7-471E-A688-855E2054683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Interfaz amigable</a:t>
          </a:r>
          <a:endParaRPr lang="en-US"/>
        </a:p>
      </dgm:t>
    </dgm:pt>
    <dgm:pt modelId="{8C0943EE-1376-483E-BD1F-1CC5BD6AEE5E}" type="parTrans" cxnId="{F5C99B3B-669A-4F19-891B-5411AE5D783A}">
      <dgm:prSet/>
      <dgm:spPr/>
      <dgm:t>
        <a:bodyPr/>
        <a:lstStyle/>
        <a:p>
          <a:endParaRPr lang="en-US"/>
        </a:p>
      </dgm:t>
    </dgm:pt>
    <dgm:pt modelId="{AEB17F7F-3441-4AD9-AD4B-AAEFB8485DF9}" type="sibTrans" cxnId="{F5C99B3B-669A-4F19-891B-5411AE5D783A}">
      <dgm:prSet/>
      <dgm:spPr/>
      <dgm:t>
        <a:bodyPr/>
        <a:lstStyle/>
        <a:p>
          <a:endParaRPr lang="en-US"/>
        </a:p>
      </dgm:t>
    </dgm:pt>
    <dgm:pt modelId="{421A57EF-44FC-4001-AA75-70A61FC66FC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Roles de acceso</a:t>
          </a:r>
          <a:endParaRPr lang="en-US"/>
        </a:p>
      </dgm:t>
    </dgm:pt>
    <dgm:pt modelId="{215DBA54-0376-47FC-8061-299BA46D20CD}" type="parTrans" cxnId="{76B85FEF-657D-4AC8-84BF-CD7B01734737}">
      <dgm:prSet/>
      <dgm:spPr/>
      <dgm:t>
        <a:bodyPr/>
        <a:lstStyle/>
        <a:p>
          <a:endParaRPr lang="en-US"/>
        </a:p>
      </dgm:t>
    </dgm:pt>
    <dgm:pt modelId="{76EEC8AB-4251-438F-84F2-388874F9A159}" type="sibTrans" cxnId="{76B85FEF-657D-4AC8-84BF-CD7B01734737}">
      <dgm:prSet/>
      <dgm:spPr/>
      <dgm:t>
        <a:bodyPr/>
        <a:lstStyle/>
        <a:p>
          <a:endParaRPr lang="en-US"/>
        </a:p>
      </dgm:t>
    </dgm:pt>
    <dgm:pt modelId="{C0C8F4CF-B19E-482C-BE8D-6478F068F46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Arquitectura sólida</a:t>
          </a:r>
          <a:endParaRPr lang="en-US"/>
        </a:p>
      </dgm:t>
    </dgm:pt>
    <dgm:pt modelId="{860C1F00-F13A-4981-B320-12A24DAC1B6D}" type="parTrans" cxnId="{878E8AB1-B4A1-44B2-B42B-C419AED8687F}">
      <dgm:prSet/>
      <dgm:spPr/>
      <dgm:t>
        <a:bodyPr/>
        <a:lstStyle/>
        <a:p>
          <a:endParaRPr lang="en-US"/>
        </a:p>
      </dgm:t>
    </dgm:pt>
    <dgm:pt modelId="{22F83AC2-59CF-4F95-87C6-CA7767B2175C}" type="sibTrans" cxnId="{878E8AB1-B4A1-44B2-B42B-C419AED8687F}">
      <dgm:prSet/>
      <dgm:spPr/>
      <dgm:t>
        <a:bodyPr/>
        <a:lstStyle/>
        <a:p>
          <a:endParaRPr lang="en-US"/>
        </a:p>
      </dgm:t>
    </dgm:pt>
    <dgm:pt modelId="{33CCBF52-7B78-452A-8B31-9691A3061FF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Personales</a:t>
          </a:r>
          <a:endParaRPr lang="en-US" dirty="0"/>
        </a:p>
      </dgm:t>
    </dgm:pt>
    <dgm:pt modelId="{A13F22F6-C1C0-4709-9678-6F5780DB25EC}" type="parTrans" cxnId="{F321E712-C6C5-4A1E-9528-46556C3BB33F}">
      <dgm:prSet/>
      <dgm:spPr/>
      <dgm:t>
        <a:bodyPr/>
        <a:lstStyle/>
        <a:p>
          <a:endParaRPr lang="en-US"/>
        </a:p>
      </dgm:t>
    </dgm:pt>
    <dgm:pt modelId="{B855FCF7-9FFA-459E-87D7-C78D698334CF}" type="sibTrans" cxnId="{F321E712-C6C5-4A1E-9528-46556C3BB33F}">
      <dgm:prSet/>
      <dgm:spPr/>
      <dgm:t>
        <a:bodyPr/>
        <a:lstStyle/>
        <a:p>
          <a:endParaRPr lang="en-US"/>
        </a:p>
      </dgm:t>
    </dgm:pt>
    <dgm:pt modelId="{6C98806C-1519-4883-9CAA-739C0D4EC0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Experiencia</a:t>
          </a:r>
          <a:endParaRPr lang="en-US" dirty="0"/>
        </a:p>
      </dgm:t>
    </dgm:pt>
    <dgm:pt modelId="{DE0D0226-8837-4A17-ADE2-8085392A11DE}" type="parTrans" cxnId="{905900E7-8255-4684-87B0-C77D1CD83660}">
      <dgm:prSet/>
      <dgm:spPr/>
      <dgm:t>
        <a:bodyPr/>
        <a:lstStyle/>
        <a:p>
          <a:endParaRPr lang="es-ES"/>
        </a:p>
      </dgm:t>
    </dgm:pt>
    <dgm:pt modelId="{7CF0FC12-BC98-454A-8BCF-6797AAD1B784}" type="sibTrans" cxnId="{905900E7-8255-4684-87B0-C77D1CD83660}">
      <dgm:prSet/>
      <dgm:spPr/>
      <dgm:t>
        <a:bodyPr/>
        <a:lstStyle/>
        <a:p>
          <a:endParaRPr lang="es-ES"/>
        </a:p>
      </dgm:t>
    </dgm:pt>
    <dgm:pt modelId="{C75DE244-685F-4002-8283-FC14FE383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Habilidades</a:t>
          </a:r>
          <a:endParaRPr lang="en-US" dirty="0"/>
        </a:p>
      </dgm:t>
    </dgm:pt>
    <dgm:pt modelId="{6B7A0032-AA10-4D9E-8E8F-074316A5BA20}" type="parTrans" cxnId="{D40814B1-B06B-496A-8036-A09E1EE967DF}">
      <dgm:prSet/>
      <dgm:spPr/>
      <dgm:t>
        <a:bodyPr/>
        <a:lstStyle/>
        <a:p>
          <a:endParaRPr lang="es-ES"/>
        </a:p>
      </dgm:t>
    </dgm:pt>
    <dgm:pt modelId="{4369DA63-06EA-4CF5-857B-12311673BC22}" type="sibTrans" cxnId="{D40814B1-B06B-496A-8036-A09E1EE967DF}">
      <dgm:prSet/>
      <dgm:spPr/>
      <dgm:t>
        <a:bodyPr/>
        <a:lstStyle/>
        <a:p>
          <a:endParaRPr lang="es-ES"/>
        </a:p>
      </dgm:t>
    </dgm:pt>
    <dgm:pt modelId="{35B15731-364F-4D4E-A2EE-F67C9C2F9E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Aprendizaje</a:t>
          </a:r>
          <a:endParaRPr lang="en-US" dirty="0"/>
        </a:p>
      </dgm:t>
    </dgm:pt>
    <dgm:pt modelId="{B96072A7-D49A-43CF-83AA-880768441E8C}" type="parTrans" cxnId="{2A490733-652F-4D68-815B-5A0162E5839C}">
      <dgm:prSet/>
      <dgm:spPr/>
      <dgm:t>
        <a:bodyPr/>
        <a:lstStyle/>
        <a:p>
          <a:endParaRPr lang="es-ES"/>
        </a:p>
      </dgm:t>
    </dgm:pt>
    <dgm:pt modelId="{8A0ED565-438B-43CB-B83B-136939D5D869}" type="sibTrans" cxnId="{2A490733-652F-4D68-815B-5A0162E5839C}">
      <dgm:prSet/>
      <dgm:spPr/>
      <dgm:t>
        <a:bodyPr/>
        <a:lstStyle/>
        <a:p>
          <a:endParaRPr lang="es-ES"/>
        </a:p>
      </dgm:t>
    </dgm:pt>
    <dgm:pt modelId="{0B6839DF-C188-48AF-87FF-24A9A2F5BFB6}" type="pres">
      <dgm:prSet presAssocID="{14AE7B15-1DCD-4B37-947C-468E8F9FA5E7}" presName="Name0" presStyleCnt="0">
        <dgm:presLayoutVars>
          <dgm:dir/>
          <dgm:animLvl val="lvl"/>
          <dgm:resizeHandles val="exact"/>
        </dgm:presLayoutVars>
      </dgm:prSet>
      <dgm:spPr/>
    </dgm:pt>
    <dgm:pt modelId="{E1D8A42B-FFB5-4035-9946-812132E83B18}" type="pres">
      <dgm:prSet presAssocID="{C0867905-B1E3-4D60-8ED4-E49FDF13BF43}" presName="composite" presStyleCnt="0"/>
      <dgm:spPr/>
    </dgm:pt>
    <dgm:pt modelId="{3A54F6EE-9797-4074-8D38-234F3E479E7F}" type="pres">
      <dgm:prSet presAssocID="{C0867905-B1E3-4D60-8ED4-E49FDF13BF43}" presName="parTx" presStyleLbl="alignNode1" presStyleIdx="0" presStyleCnt="3">
        <dgm:presLayoutVars>
          <dgm:chMax val="0"/>
          <dgm:chPref val="0"/>
        </dgm:presLayoutVars>
      </dgm:prSet>
      <dgm:spPr/>
    </dgm:pt>
    <dgm:pt modelId="{F738D58C-099D-4D22-A277-BD53566CBF6E}" type="pres">
      <dgm:prSet presAssocID="{C0867905-B1E3-4D60-8ED4-E49FDF13BF43}" presName="desTx" presStyleLbl="alignAccFollowNode1" presStyleIdx="0" presStyleCnt="3">
        <dgm:presLayoutVars/>
      </dgm:prSet>
      <dgm:spPr/>
    </dgm:pt>
    <dgm:pt modelId="{65503B46-72E1-45C2-AB7F-80596846BD36}" type="pres">
      <dgm:prSet presAssocID="{C9858868-1DD8-411F-A25B-66404A975381}" presName="space" presStyleCnt="0"/>
      <dgm:spPr/>
    </dgm:pt>
    <dgm:pt modelId="{524527DE-87DB-4893-BD37-C6070870DD8D}" type="pres">
      <dgm:prSet presAssocID="{721FEB2E-6458-4498-8209-13D22C17360B}" presName="composite" presStyleCnt="0"/>
      <dgm:spPr/>
    </dgm:pt>
    <dgm:pt modelId="{DEAB45FA-D80B-43C3-9ACB-B14B5605C9DF}" type="pres">
      <dgm:prSet presAssocID="{721FEB2E-6458-4498-8209-13D22C17360B}" presName="parTx" presStyleLbl="alignNode1" presStyleIdx="1" presStyleCnt="3">
        <dgm:presLayoutVars>
          <dgm:chMax val="0"/>
          <dgm:chPref val="0"/>
        </dgm:presLayoutVars>
      </dgm:prSet>
      <dgm:spPr/>
    </dgm:pt>
    <dgm:pt modelId="{2E4233EA-4BDD-4798-818F-EB9E3BF892A0}" type="pres">
      <dgm:prSet presAssocID="{721FEB2E-6458-4498-8209-13D22C17360B}" presName="desTx" presStyleLbl="alignAccFollowNode1" presStyleIdx="1" presStyleCnt="3">
        <dgm:presLayoutVars/>
      </dgm:prSet>
      <dgm:spPr/>
    </dgm:pt>
    <dgm:pt modelId="{2F29A092-ADF4-4180-B309-F809EEACC591}" type="pres">
      <dgm:prSet presAssocID="{7C70F049-56E1-4073-947E-B860D1F67B6C}" presName="space" presStyleCnt="0"/>
      <dgm:spPr/>
    </dgm:pt>
    <dgm:pt modelId="{9CE350C8-4A1B-4350-8235-73002A010F36}" type="pres">
      <dgm:prSet presAssocID="{33CCBF52-7B78-452A-8B31-9691A3061FFD}" presName="composite" presStyleCnt="0"/>
      <dgm:spPr/>
    </dgm:pt>
    <dgm:pt modelId="{0D0326CA-ED49-4E26-AB8C-E61129D7D117}" type="pres">
      <dgm:prSet presAssocID="{33CCBF52-7B78-452A-8B31-9691A3061FFD}" presName="parTx" presStyleLbl="alignNode1" presStyleIdx="2" presStyleCnt="3">
        <dgm:presLayoutVars>
          <dgm:chMax val="0"/>
          <dgm:chPref val="0"/>
        </dgm:presLayoutVars>
      </dgm:prSet>
      <dgm:spPr/>
    </dgm:pt>
    <dgm:pt modelId="{11CEE25C-50D7-49C1-9A2A-079B7F13E9EB}" type="pres">
      <dgm:prSet presAssocID="{33CCBF52-7B78-452A-8B31-9691A3061FFD}" presName="desTx" presStyleLbl="alignAccFollowNode1" presStyleIdx="2" presStyleCnt="3">
        <dgm:presLayoutVars/>
      </dgm:prSet>
      <dgm:spPr/>
    </dgm:pt>
  </dgm:ptLst>
  <dgm:cxnLst>
    <dgm:cxn modelId="{0252AC05-5D00-4871-AB4C-7A68B450C69B}" type="presOf" srcId="{33CCBF52-7B78-452A-8B31-9691A3061FFD}" destId="{0D0326CA-ED49-4E26-AB8C-E61129D7D117}" srcOrd="0" destOrd="0" presId="urn:microsoft.com/office/officeart/2016/7/layout/HorizontalActionList"/>
    <dgm:cxn modelId="{C8510011-12AF-475B-963A-00EE67FC600E}" type="presOf" srcId="{007B6074-66C4-42F2-BB1E-8F3D3824C426}" destId="{F738D58C-099D-4D22-A277-BD53566CBF6E}" srcOrd="0" destOrd="1" presId="urn:microsoft.com/office/officeart/2016/7/layout/HorizontalActionList"/>
    <dgm:cxn modelId="{F321E712-C6C5-4A1E-9528-46556C3BB33F}" srcId="{14AE7B15-1DCD-4B37-947C-468E8F9FA5E7}" destId="{33CCBF52-7B78-452A-8B31-9691A3061FFD}" srcOrd="2" destOrd="0" parTransId="{A13F22F6-C1C0-4709-9678-6F5780DB25EC}" sibTransId="{B855FCF7-9FFA-459E-87D7-C78D698334CF}"/>
    <dgm:cxn modelId="{2A490733-652F-4D68-815B-5A0162E5839C}" srcId="{33CCBF52-7B78-452A-8B31-9691A3061FFD}" destId="{35B15731-364F-4D4E-A2EE-F67C9C2F9EFB}" srcOrd="2" destOrd="0" parTransId="{B96072A7-D49A-43CF-83AA-880768441E8C}" sibTransId="{8A0ED565-438B-43CB-B83B-136939D5D869}"/>
    <dgm:cxn modelId="{F5C99B3B-669A-4F19-891B-5411AE5D783A}" srcId="{721FEB2E-6458-4498-8209-13D22C17360B}" destId="{92A50380-B8E7-471E-A688-855E20546831}" srcOrd="1" destOrd="0" parTransId="{8C0943EE-1376-483E-BD1F-1CC5BD6AEE5E}" sibTransId="{AEB17F7F-3441-4AD9-AD4B-AAEFB8485DF9}"/>
    <dgm:cxn modelId="{1E542A44-339F-4A5A-B900-61F615F60C0F}" type="presOf" srcId="{421A57EF-44FC-4001-AA75-70A61FC66FC9}" destId="{2E4233EA-4BDD-4798-818F-EB9E3BF892A0}" srcOrd="0" destOrd="2" presId="urn:microsoft.com/office/officeart/2016/7/layout/HorizontalActionList"/>
    <dgm:cxn modelId="{64AA8866-75C8-45E3-9D8C-35E6884605E0}" type="presOf" srcId="{C75DE244-685F-4002-8283-FC14FE3830C8}" destId="{11CEE25C-50D7-49C1-9A2A-079B7F13E9EB}" srcOrd="0" destOrd="1" presId="urn:microsoft.com/office/officeart/2016/7/layout/HorizontalActionList"/>
    <dgm:cxn modelId="{248C2959-9E4D-4B08-9209-1060E824D012}" srcId="{14AE7B15-1DCD-4B37-947C-468E8F9FA5E7}" destId="{C0867905-B1E3-4D60-8ED4-E49FDF13BF43}" srcOrd="0" destOrd="0" parTransId="{7A266237-5F24-4B7E-ABB8-C69CE1D25951}" sibTransId="{C9858868-1DD8-411F-A25B-66404A975381}"/>
    <dgm:cxn modelId="{D711975A-FE44-4F9C-B8F3-E66FCD24FB15}" type="presOf" srcId="{721FEB2E-6458-4498-8209-13D22C17360B}" destId="{DEAB45FA-D80B-43C3-9ACB-B14B5605C9DF}" srcOrd="0" destOrd="0" presId="urn:microsoft.com/office/officeart/2016/7/layout/HorizontalActionList"/>
    <dgm:cxn modelId="{3C70A980-4220-4EAF-AC20-48DDB3A105AC}" type="presOf" srcId="{6C98806C-1519-4883-9CAA-739C0D4EC003}" destId="{11CEE25C-50D7-49C1-9A2A-079B7F13E9EB}" srcOrd="0" destOrd="0" presId="urn:microsoft.com/office/officeart/2016/7/layout/HorizontalActionList"/>
    <dgm:cxn modelId="{7144C38F-2A1E-4A68-8815-A5ECB1159AD2}" type="presOf" srcId="{92A50380-B8E7-471E-A688-855E20546831}" destId="{2E4233EA-4BDD-4798-818F-EB9E3BF892A0}" srcOrd="0" destOrd="1" presId="urn:microsoft.com/office/officeart/2016/7/layout/HorizontalActionList"/>
    <dgm:cxn modelId="{0B906D92-C3AE-4D69-B685-C9721F486690}" srcId="{721FEB2E-6458-4498-8209-13D22C17360B}" destId="{DB89CB32-5D27-4E69-B748-47132862D680}" srcOrd="0" destOrd="0" parTransId="{DD9CCBB8-9BC3-477E-871E-D4D80A48136C}" sibTransId="{7B03AC2F-0002-4B41-9B73-2F909CF6D3E9}"/>
    <dgm:cxn modelId="{6498869C-D87E-4A6A-9FC5-0299195A3061}" srcId="{C0867905-B1E3-4D60-8ED4-E49FDF13BF43}" destId="{007B6074-66C4-42F2-BB1E-8F3D3824C426}" srcOrd="1" destOrd="0" parTransId="{5E396A04-E12F-40A3-AA47-58248180B09E}" sibTransId="{504DA39D-1AF8-4BAD-A1AB-197181E1BBE2}"/>
    <dgm:cxn modelId="{F70ABDA1-41E6-4F34-A3EF-5FE005DD6913}" type="presOf" srcId="{14AE7B15-1DCD-4B37-947C-468E8F9FA5E7}" destId="{0B6839DF-C188-48AF-87FF-24A9A2F5BFB6}" srcOrd="0" destOrd="0" presId="urn:microsoft.com/office/officeart/2016/7/layout/HorizontalActionList"/>
    <dgm:cxn modelId="{B3E43CA8-36D9-4221-912F-3DED8B35BE40}" type="presOf" srcId="{35B15731-364F-4D4E-A2EE-F67C9C2F9EFB}" destId="{11CEE25C-50D7-49C1-9A2A-079B7F13E9EB}" srcOrd="0" destOrd="2" presId="urn:microsoft.com/office/officeart/2016/7/layout/HorizontalActionList"/>
    <dgm:cxn modelId="{D40814B1-B06B-496A-8036-A09E1EE967DF}" srcId="{33CCBF52-7B78-452A-8B31-9691A3061FFD}" destId="{C75DE244-685F-4002-8283-FC14FE3830C8}" srcOrd="1" destOrd="0" parTransId="{6B7A0032-AA10-4D9E-8E8F-074316A5BA20}" sibTransId="{4369DA63-06EA-4CF5-857B-12311673BC22}"/>
    <dgm:cxn modelId="{878E8AB1-B4A1-44B2-B42B-C419AED8687F}" srcId="{721FEB2E-6458-4498-8209-13D22C17360B}" destId="{C0C8F4CF-B19E-482C-BE8D-6478F068F465}" srcOrd="3" destOrd="0" parTransId="{860C1F00-F13A-4981-B320-12A24DAC1B6D}" sibTransId="{22F83AC2-59CF-4F95-87C6-CA7767B2175C}"/>
    <dgm:cxn modelId="{6E8837B7-3202-4633-A793-16E4299CDB1D}" type="presOf" srcId="{C0867905-B1E3-4D60-8ED4-E49FDF13BF43}" destId="{3A54F6EE-9797-4074-8D38-234F3E479E7F}" srcOrd="0" destOrd="0" presId="urn:microsoft.com/office/officeart/2016/7/layout/HorizontalActionList"/>
    <dgm:cxn modelId="{028557D8-92F9-4EF9-87EA-3A8B72778CDA}" srcId="{14AE7B15-1DCD-4B37-947C-468E8F9FA5E7}" destId="{721FEB2E-6458-4498-8209-13D22C17360B}" srcOrd="1" destOrd="0" parTransId="{CCD6988D-5C9A-42C5-BCC6-2D8DA2A36B31}" sibTransId="{7C70F049-56E1-4073-947E-B860D1F67B6C}"/>
    <dgm:cxn modelId="{CA46C3D8-A256-48D5-A026-54D41E1C50B3}" type="presOf" srcId="{C0C8F4CF-B19E-482C-BE8D-6478F068F465}" destId="{2E4233EA-4BDD-4798-818F-EB9E3BF892A0}" srcOrd="0" destOrd="3" presId="urn:microsoft.com/office/officeart/2016/7/layout/HorizontalActionList"/>
    <dgm:cxn modelId="{81AEE8E5-0369-4CA2-A7AD-4FA13CAD7786}" type="presOf" srcId="{DB89CB32-5D27-4E69-B748-47132862D680}" destId="{2E4233EA-4BDD-4798-818F-EB9E3BF892A0}" srcOrd="0" destOrd="0" presId="urn:microsoft.com/office/officeart/2016/7/layout/HorizontalActionList"/>
    <dgm:cxn modelId="{905900E7-8255-4684-87B0-C77D1CD83660}" srcId="{33CCBF52-7B78-452A-8B31-9691A3061FFD}" destId="{6C98806C-1519-4883-9CAA-739C0D4EC003}" srcOrd="0" destOrd="0" parTransId="{DE0D0226-8837-4A17-ADE2-8085392A11DE}" sibTransId="{7CF0FC12-BC98-454A-8BCF-6797AAD1B784}"/>
    <dgm:cxn modelId="{76B85FEF-657D-4AC8-84BF-CD7B01734737}" srcId="{721FEB2E-6458-4498-8209-13D22C17360B}" destId="{421A57EF-44FC-4001-AA75-70A61FC66FC9}" srcOrd="2" destOrd="0" parTransId="{215DBA54-0376-47FC-8061-299BA46D20CD}" sibTransId="{76EEC8AB-4251-438F-84F2-388874F9A159}"/>
    <dgm:cxn modelId="{1728F1F2-08D6-4090-8271-3A4E0355AC8B}" type="presOf" srcId="{C5862078-7F38-4196-834A-94F84DE0EAB2}" destId="{F738D58C-099D-4D22-A277-BD53566CBF6E}" srcOrd="0" destOrd="0" presId="urn:microsoft.com/office/officeart/2016/7/layout/HorizontalActionList"/>
    <dgm:cxn modelId="{8B64B7F3-3A2B-4C0C-B36A-9117583BF253}" srcId="{C0867905-B1E3-4D60-8ED4-E49FDF13BF43}" destId="{C5862078-7F38-4196-834A-94F84DE0EAB2}" srcOrd="0" destOrd="0" parTransId="{676996FE-9636-4564-B848-016DF06A0B51}" sibTransId="{5F34F131-5C0B-40D0-AE92-EAA8F9AB382B}"/>
    <dgm:cxn modelId="{6651D37F-3C43-4F56-B041-9CBD9466FBFF}" type="presParOf" srcId="{0B6839DF-C188-48AF-87FF-24A9A2F5BFB6}" destId="{E1D8A42B-FFB5-4035-9946-812132E83B18}" srcOrd="0" destOrd="0" presId="urn:microsoft.com/office/officeart/2016/7/layout/HorizontalActionList"/>
    <dgm:cxn modelId="{3A26681C-2C62-4BD8-86EE-2EBA9E6B16F5}" type="presParOf" srcId="{E1D8A42B-FFB5-4035-9946-812132E83B18}" destId="{3A54F6EE-9797-4074-8D38-234F3E479E7F}" srcOrd="0" destOrd="0" presId="urn:microsoft.com/office/officeart/2016/7/layout/HorizontalActionList"/>
    <dgm:cxn modelId="{D1083E56-0E52-4B2C-B53D-C61E60212F8D}" type="presParOf" srcId="{E1D8A42B-FFB5-4035-9946-812132E83B18}" destId="{F738D58C-099D-4D22-A277-BD53566CBF6E}" srcOrd="1" destOrd="0" presId="urn:microsoft.com/office/officeart/2016/7/layout/HorizontalActionList"/>
    <dgm:cxn modelId="{3FD5218A-DB71-4F00-BD25-29208BB45461}" type="presParOf" srcId="{0B6839DF-C188-48AF-87FF-24A9A2F5BFB6}" destId="{65503B46-72E1-45C2-AB7F-80596846BD36}" srcOrd="1" destOrd="0" presId="urn:microsoft.com/office/officeart/2016/7/layout/HorizontalActionList"/>
    <dgm:cxn modelId="{33E044F6-0C72-4E40-B7D7-0F5CDE865516}" type="presParOf" srcId="{0B6839DF-C188-48AF-87FF-24A9A2F5BFB6}" destId="{524527DE-87DB-4893-BD37-C6070870DD8D}" srcOrd="2" destOrd="0" presId="urn:microsoft.com/office/officeart/2016/7/layout/HorizontalActionList"/>
    <dgm:cxn modelId="{7908913F-0746-4604-902E-826A0366D0F4}" type="presParOf" srcId="{524527DE-87DB-4893-BD37-C6070870DD8D}" destId="{DEAB45FA-D80B-43C3-9ACB-B14B5605C9DF}" srcOrd="0" destOrd="0" presId="urn:microsoft.com/office/officeart/2016/7/layout/HorizontalActionList"/>
    <dgm:cxn modelId="{A6281C44-0391-4833-AEC4-54DC9CEF4B46}" type="presParOf" srcId="{524527DE-87DB-4893-BD37-C6070870DD8D}" destId="{2E4233EA-4BDD-4798-818F-EB9E3BF892A0}" srcOrd="1" destOrd="0" presId="urn:microsoft.com/office/officeart/2016/7/layout/HorizontalActionList"/>
    <dgm:cxn modelId="{87B1741B-CEE1-4642-902A-5261EA418CEB}" type="presParOf" srcId="{0B6839DF-C188-48AF-87FF-24A9A2F5BFB6}" destId="{2F29A092-ADF4-4180-B309-F809EEACC591}" srcOrd="3" destOrd="0" presId="urn:microsoft.com/office/officeart/2016/7/layout/HorizontalActionList"/>
    <dgm:cxn modelId="{AC9467AD-4E02-4456-B43B-F1DFBBDDD6C9}" type="presParOf" srcId="{0B6839DF-C188-48AF-87FF-24A9A2F5BFB6}" destId="{9CE350C8-4A1B-4350-8235-73002A010F36}" srcOrd="4" destOrd="0" presId="urn:microsoft.com/office/officeart/2016/7/layout/HorizontalActionList"/>
    <dgm:cxn modelId="{3BD51095-F2A4-44A9-8533-C1C0C4F5FE16}" type="presParOf" srcId="{9CE350C8-4A1B-4350-8235-73002A010F36}" destId="{0D0326CA-ED49-4E26-AB8C-E61129D7D117}" srcOrd="0" destOrd="0" presId="urn:microsoft.com/office/officeart/2016/7/layout/HorizontalActionList"/>
    <dgm:cxn modelId="{B3DF1EE7-04BC-49AD-94A9-747B924AA5DE}" type="presParOf" srcId="{9CE350C8-4A1B-4350-8235-73002A010F36}" destId="{11CEE25C-50D7-49C1-9A2A-079B7F13E9EB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7E24A6-9C0F-40A9-B3B9-0304E554744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9E6D4-0AF8-4B82-BADE-F9A521CD2D0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Lado Servidor:</a:t>
          </a:r>
          <a:endParaRPr lang="en-US" dirty="0"/>
        </a:p>
      </dgm:t>
    </dgm:pt>
    <dgm:pt modelId="{DB4C7A1E-A428-497D-B194-EB250F2DCB65}" type="parTrans" cxnId="{3D1EC88E-0552-42BE-A918-181A694AFD38}">
      <dgm:prSet/>
      <dgm:spPr/>
      <dgm:t>
        <a:bodyPr/>
        <a:lstStyle/>
        <a:p>
          <a:endParaRPr lang="en-US"/>
        </a:p>
      </dgm:t>
    </dgm:pt>
    <dgm:pt modelId="{5C61D01C-C752-41A8-884D-181975A72325}" type="sibTrans" cxnId="{3D1EC88E-0552-42BE-A918-181A694AFD38}">
      <dgm:prSet/>
      <dgm:spPr/>
      <dgm:t>
        <a:bodyPr/>
        <a:lstStyle/>
        <a:p>
          <a:endParaRPr lang="en-US"/>
        </a:p>
      </dgm:t>
    </dgm:pt>
    <dgm:pt modelId="{8D020A1F-EC8E-4A2B-BF90-AEFB93848F4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Servlets</a:t>
          </a:r>
          <a:endParaRPr lang="en-US"/>
        </a:p>
      </dgm:t>
    </dgm:pt>
    <dgm:pt modelId="{CA02118F-0005-4639-91DC-FD3596EFB926}" type="parTrans" cxnId="{4FE78020-9A0B-4BEC-93EF-E067470FC544}">
      <dgm:prSet/>
      <dgm:spPr/>
      <dgm:t>
        <a:bodyPr/>
        <a:lstStyle/>
        <a:p>
          <a:endParaRPr lang="en-US"/>
        </a:p>
      </dgm:t>
    </dgm:pt>
    <dgm:pt modelId="{98421186-F962-4D70-986B-5056C27D3160}" type="sibTrans" cxnId="{4FE78020-9A0B-4BEC-93EF-E067470FC544}">
      <dgm:prSet/>
      <dgm:spPr/>
      <dgm:t>
        <a:bodyPr/>
        <a:lstStyle/>
        <a:p>
          <a:endParaRPr lang="en-US"/>
        </a:p>
      </dgm:t>
    </dgm:pt>
    <dgm:pt modelId="{13C132CD-4E2E-4656-A8EC-781DFFF25D8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JSP</a:t>
          </a:r>
          <a:endParaRPr lang="en-US" dirty="0"/>
        </a:p>
      </dgm:t>
    </dgm:pt>
    <dgm:pt modelId="{06FB5BC0-FA3B-40D6-9C81-7AA1D9911967}" type="parTrans" cxnId="{9E0E32C7-DDF8-4A91-9D47-B0FCCD77DAFA}">
      <dgm:prSet/>
      <dgm:spPr/>
      <dgm:t>
        <a:bodyPr/>
        <a:lstStyle/>
        <a:p>
          <a:endParaRPr lang="en-US"/>
        </a:p>
      </dgm:t>
    </dgm:pt>
    <dgm:pt modelId="{8E1040B8-4675-49DB-ACA2-514138AEEFA4}" type="sibTrans" cxnId="{9E0E32C7-DDF8-4A91-9D47-B0FCCD77DAFA}">
      <dgm:prSet/>
      <dgm:spPr/>
      <dgm:t>
        <a:bodyPr/>
        <a:lstStyle/>
        <a:p>
          <a:endParaRPr lang="en-US"/>
        </a:p>
      </dgm:t>
    </dgm:pt>
    <dgm:pt modelId="{15F49BAE-3C50-4B6E-A7A3-A9D01C2FE2B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Lado Cliente:</a:t>
          </a:r>
          <a:endParaRPr lang="en-US"/>
        </a:p>
      </dgm:t>
    </dgm:pt>
    <dgm:pt modelId="{48805642-5D1E-4F13-82C1-3B0C9CFD8A73}" type="parTrans" cxnId="{A00D175D-2B44-4B53-9726-C840CEB656CE}">
      <dgm:prSet/>
      <dgm:spPr/>
      <dgm:t>
        <a:bodyPr/>
        <a:lstStyle/>
        <a:p>
          <a:endParaRPr lang="en-US"/>
        </a:p>
      </dgm:t>
    </dgm:pt>
    <dgm:pt modelId="{CE04CA20-86C1-43F2-B1D4-D007D71ECD1D}" type="sibTrans" cxnId="{A00D175D-2B44-4B53-9726-C840CEB656CE}">
      <dgm:prSet/>
      <dgm:spPr/>
      <dgm:t>
        <a:bodyPr/>
        <a:lstStyle/>
        <a:p>
          <a:endParaRPr lang="en-US"/>
        </a:p>
      </dgm:t>
    </dgm:pt>
    <dgm:pt modelId="{386716B0-AD4E-467A-85D3-929D8F6A92A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JavaScript</a:t>
          </a:r>
          <a:endParaRPr lang="en-US"/>
        </a:p>
      </dgm:t>
    </dgm:pt>
    <dgm:pt modelId="{2EEEC9C2-D995-44AC-8A38-1BAB526AC7C6}" type="parTrans" cxnId="{3EDC68DC-0C39-40BD-9CB5-3F77CB2C78A9}">
      <dgm:prSet/>
      <dgm:spPr/>
      <dgm:t>
        <a:bodyPr/>
        <a:lstStyle/>
        <a:p>
          <a:endParaRPr lang="en-US"/>
        </a:p>
      </dgm:t>
    </dgm:pt>
    <dgm:pt modelId="{3E707241-22BE-4CB3-979C-50E847AF65BC}" type="sibTrans" cxnId="{3EDC68DC-0C39-40BD-9CB5-3F77CB2C78A9}">
      <dgm:prSet/>
      <dgm:spPr/>
      <dgm:t>
        <a:bodyPr/>
        <a:lstStyle/>
        <a:p>
          <a:endParaRPr lang="en-US"/>
        </a:p>
      </dgm:t>
    </dgm:pt>
    <dgm:pt modelId="{98EBC86A-6007-487D-AA8D-73C8091A725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CSS y Bootstrap</a:t>
          </a:r>
          <a:endParaRPr lang="en-US"/>
        </a:p>
      </dgm:t>
    </dgm:pt>
    <dgm:pt modelId="{95D6FA0D-721B-4B47-B381-BA203903A4E7}" type="parTrans" cxnId="{2D2A2AF4-FDDA-447A-8E6B-DC25507FEB28}">
      <dgm:prSet/>
      <dgm:spPr/>
      <dgm:t>
        <a:bodyPr/>
        <a:lstStyle/>
        <a:p>
          <a:endParaRPr lang="en-US"/>
        </a:p>
      </dgm:t>
    </dgm:pt>
    <dgm:pt modelId="{5897E61C-76FF-407A-B403-C314E68F6050}" type="sibTrans" cxnId="{2D2A2AF4-FDDA-447A-8E6B-DC25507FEB28}">
      <dgm:prSet/>
      <dgm:spPr/>
      <dgm:t>
        <a:bodyPr/>
        <a:lstStyle/>
        <a:p>
          <a:endParaRPr lang="en-US"/>
        </a:p>
      </dgm:t>
    </dgm:pt>
    <dgm:pt modelId="{87D67964-993D-469C-A551-47242687427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HTML</a:t>
          </a:r>
          <a:endParaRPr lang="en-US"/>
        </a:p>
      </dgm:t>
    </dgm:pt>
    <dgm:pt modelId="{94146346-073C-4EB9-9526-FBE6C1538A68}" type="parTrans" cxnId="{98D3E8F4-4284-4EE2-9C92-1E5BF8B62FFD}">
      <dgm:prSet/>
      <dgm:spPr/>
      <dgm:t>
        <a:bodyPr/>
        <a:lstStyle/>
        <a:p>
          <a:endParaRPr lang="en-US"/>
        </a:p>
      </dgm:t>
    </dgm:pt>
    <dgm:pt modelId="{12281B8D-2483-44F3-98FE-18DDE285D20A}" type="sibTrans" cxnId="{98D3E8F4-4284-4EE2-9C92-1E5BF8B62FFD}">
      <dgm:prSet/>
      <dgm:spPr/>
      <dgm:t>
        <a:bodyPr/>
        <a:lstStyle/>
        <a:p>
          <a:endParaRPr lang="en-US"/>
        </a:p>
      </dgm:t>
    </dgm:pt>
    <dgm:pt modelId="{975DECA2-60DF-4D0B-A532-D54E312AFF4F}" type="pres">
      <dgm:prSet presAssocID="{9C7E24A6-9C0F-40A9-B3B9-0304E5547447}" presName="root" presStyleCnt="0">
        <dgm:presLayoutVars>
          <dgm:dir/>
          <dgm:resizeHandles val="exact"/>
        </dgm:presLayoutVars>
      </dgm:prSet>
      <dgm:spPr/>
    </dgm:pt>
    <dgm:pt modelId="{2AF1401B-F0AC-4E71-BB2F-AA5B31B61976}" type="pres">
      <dgm:prSet presAssocID="{1F19E6D4-0AF8-4B82-BADE-F9A521CD2D0E}" presName="compNode" presStyleCnt="0"/>
      <dgm:spPr/>
    </dgm:pt>
    <dgm:pt modelId="{CB7AA418-E90E-445B-82E1-86DD5D80AD0D}" type="pres">
      <dgm:prSet presAssocID="{1F19E6D4-0AF8-4B82-BADE-F9A521CD2D0E}" presName="bgRect" presStyleLbl="bgShp" presStyleIdx="0" presStyleCnt="2"/>
      <dgm:spPr/>
    </dgm:pt>
    <dgm:pt modelId="{B78A698C-FDB8-4C7B-8510-B5B473319E0F}" type="pres">
      <dgm:prSet presAssocID="{1F19E6D4-0AF8-4B82-BADE-F9A521CD2D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B0E98DB6-88D7-486A-B5BD-CD1EA4E25670}" type="pres">
      <dgm:prSet presAssocID="{1F19E6D4-0AF8-4B82-BADE-F9A521CD2D0E}" presName="spaceRect" presStyleCnt="0"/>
      <dgm:spPr/>
    </dgm:pt>
    <dgm:pt modelId="{AEDA285F-58F6-4B58-953A-BA93F8A9078B}" type="pres">
      <dgm:prSet presAssocID="{1F19E6D4-0AF8-4B82-BADE-F9A521CD2D0E}" presName="parTx" presStyleLbl="revTx" presStyleIdx="0" presStyleCnt="4">
        <dgm:presLayoutVars>
          <dgm:chMax val="0"/>
          <dgm:chPref val="0"/>
        </dgm:presLayoutVars>
      </dgm:prSet>
      <dgm:spPr/>
    </dgm:pt>
    <dgm:pt modelId="{5465147D-BB96-42A1-9751-07860EF8E601}" type="pres">
      <dgm:prSet presAssocID="{1F19E6D4-0AF8-4B82-BADE-F9A521CD2D0E}" presName="desTx" presStyleLbl="revTx" presStyleIdx="1" presStyleCnt="4">
        <dgm:presLayoutVars/>
      </dgm:prSet>
      <dgm:spPr/>
    </dgm:pt>
    <dgm:pt modelId="{3B6F8D15-48E0-4E39-AD54-F430BA7482C3}" type="pres">
      <dgm:prSet presAssocID="{5C61D01C-C752-41A8-884D-181975A72325}" presName="sibTrans" presStyleCnt="0"/>
      <dgm:spPr/>
    </dgm:pt>
    <dgm:pt modelId="{2467A279-0BF8-4BBD-B785-422ABA4F96BF}" type="pres">
      <dgm:prSet presAssocID="{15F49BAE-3C50-4B6E-A7A3-A9D01C2FE2B8}" presName="compNode" presStyleCnt="0"/>
      <dgm:spPr/>
    </dgm:pt>
    <dgm:pt modelId="{2174AA16-6AE6-42FF-9AB5-417EC40F215F}" type="pres">
      <dgm:prSet presAssocID="{15F49BAE-3C50-4B6E-A7A3-A9D01C2FE2B8}" presName="bgRect" presStyleLbl="bgShp" presStyleIdx="1" presStyleCnt="2"/>
      <dgm:spPr/>
    </dgm:pt>
    <dgm:pt modelId="{F6A648A5-2D21-4A09-A495-AE95C43AA48D}" type="pres">
      <dgm:prSet presAssocID="{15F49BAE-3C50-4B6E-A7A3-A9D01C2FE2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BECBF09A-7E84-4DFC-B2A7-653C0C599444}" type="pres">
      <dgm:prSet presAssocID="{15F49BAE-3C50-4B6E-A7A3-A9D01C2FE2B8}" presName="spaceRect" presStyleCnt="0"/>
      <dgm:spPr/>
    </dgm:pt>
    <dgm:pt modelId="{BCADEAF3-DA2B-4A1F-BA7E-38D4E0B8F5DF}" type="pres">
      <dgm:prSet presAssocID="{15F49BAE-3C50-4B6E-A7A3-A9D01C2FE2B8}" presName="parTx" presStyleLbl="revTx" presStyleIdx="2" presStyleCnt="4">
        <dgm:presLayoutVars>
          <dgm:chMax val="0"/>
          <dgm:chPref val="0"/>
        </dgm:presLayoutVars>
      </dgm:prSet>
      <dgm:spPr/>
    </dgm:pt>
    <dgm:pt modelId="{8DCF6E26-6843-449F-BE07-D171975E1871}" type="pres">
      <dgm:prSet presAssocID="{15F49BAE-3C50-4B6E-A7A3-A9D01C2FE2B8}" presName="desTx" presStyleLbl="revTx" presStyleIdx="3" presStyleCnt="4">
        <dgm:presLayoutVars/>
      </dgm:prSet>
      <dgm:spPr/>
    </dgm:pt>
  </dgm:ptLst>
  <dgm:cxnLst>
    <dgm:cxn modelId="{C4EF7905-AB42-4132-9CAB-F4A1148EB61B}" type="presOf" srcId="{1F19E6D4-0AF8-4B82-BADE-F9A521CD2D0E}" destId="{AEDA285F-58F6-4B58-953A-BA93F8A9078B}" srcOrd="0" destOrd="0" presId="urn:microsoft.com/office/officeart/2018/2/layout/IconVerticalSolidList"/>
    <dgm:cxn modelId="{F0492113-CB09-4B10-96B1-4359BD33FF95}" type="presOf" srcId="{15F49BAE-3C50-4B6E-A7A3-A9D01C2FE2B8}" destId="{BCADEAF3-DA2B-4A1F-BA7E-38D4E0B8F5DF}" srcOrd="0" destOrd="0" presId="urn:microsoft.com/office/officeart/2018/2/layout/IconVerticalSolidList"/>
    <dgm:cxn modelId="{B678C21F-197C-4378-AF05-079070CDDF69}" type="presOf" srcId="{13C132CD-4E2E-4656-A8EC-781DFFF25D89}" destId="{5465147D-BB96-42A1-9751-07860EF8E601}" srcOrd="0" destOrd="1" presId="urn:microsoft.com/office/officeart/2018/2/layout/IconVerticalSolidList"/>
    <dgm:cxn modelId="{4FE78020-9A0B-4BEC-93EF-E067470FC544}" srcId="{1F19E6D4-0AF8-4B82-BADE-F9A521CD2D0E}" destId="{8D020A1F-EC8E-4A2B-BF90-AEFB93848F4F}" srcOrd="0" destOrd="0" parTransId="{CA02118F-0005-4639-91DC-FD3596EFB926}" sibTransId="{98421186-F962-4D70-986B-5056C27D3160}"/>
    <dgm:cxn modelId="{A0A3102F-3365-4254-AAA3-3420D3F06628}" type="presOf" srcId="{87D67964-993D-469C-A551-472426874276}" destId="{8DCF6E26-6843-449F-BE07-D171975E1871}" srcOrd="0" destOrd="2" presId="urn:microsoft.com/office/officeart/2018/2/layout/IconVerticalSolidList"/>
    <dgm:cxn modelId="{FB722D3E-9ABF-4DFC-91FA-D4A9C68D9C0A}" type="presOf" srcId="{9C7E24A6-9C0F-40A9-B3B9-0304E5547447}" destId="{975DECA2-60DF-4D0B-A532-D54E312AFF4F}" srcOrd="0" destOrd="0" presId="urn:microsoft.com/office/officeart/2018/2/layout/IconVerticalSolidList"/>
    <dgm:cxn modelId="{A00D175D-2B44-4B53-9726-C840CEB656CE}" srcId="{9C7E24A6-9C0F-40A9-B3B9-0304E5547447}" destId="{15F49BAE-3C50-4B6E-A7A3-A9D01C2FE2B8}" srcOrd="1" destOrd="0" parTransId="{48805642-5D1E-4F13-82C1-3B0C9CFD8A73}" sibTransId="{CE04CA20-86C1-43F2-B1D4-D007D71ECD1D}"/>
    <dgm:cxn modelId="{36C67E70-AE57-4994-86EC-662745403858}" type="presOf" srcId="{8D020A1F-EC8E-4A2B-BF90-AEFB93848F4F}" destId="{5465147D-BB96-42A1-9751-07860EF8E601}" srcOrd="0" destOrd="0" presId="urn:microsoft.com/office/officeart/2018/2/layout/IconVerticalSolidList"/>
    <dgm:cxn modelId="{05EEFF78-DE93-4763-AE38-673FF5E3A25D}" type="presOf" srcId="{386716B0-AD4E-467A-85D3-929D8F6A92A3}" destId="{8DCF6E26-6843-449F-BE07-D171975E1871}" srcOrd="0" destOrd="0" presId="urn:microsoft.com/office/officeart/2018/2/layout/IconVerticalSolidList"/>
    <dgm:cxn modelId="{3D1EC88E-0552-42BE-A918-181A694AFD38}" srcId="{9C7E24A6-9C0F-40A9-B3B9-0304E5547447}" destId="{1F19E6D4-0AF8-4B82-BADE-F9A521CD2D0E}" srcOrd="0" destOrd="0" parTransId="{DB4C7A1E-A428-497D-B194-EB250F2DCB65}" sibTransId="{5C61D01C-C752-41A8-884D-181975A72325}"/>
    <dgm:cxn modelId="{9E0E32C7-DDF8-4A91-9D47-B0FCCD77DAFA}" srcId="{1F19E6D4-0AF8-4B82-BADE-F9A521CD2D0E}" destId="{13C132CD-4E2E-4656-A8EC-781DFFF25D89}" srcOrd="1" destOrd="0" parTransId="{06FB5BC0-FA3B-40D6-9C81-7AA1D9911967}" sibTransId="{8E1040B8-4675-49DB-ACA2-514138AEEFA4}"/>
    <dgm:cxn modelId="{C2FC1ED8-A89B-4F50-879B-6042731B3279}" type="presOf" srcId="{98EBC86A-6007-487D-AA8D-73C8091A7252}" destId="{8DCF6E26-6843-449F-BE07-D171975E1871}" srcOrd="0" destOrd="1" presId="urn:microsoft.com/office/officeart/2018/2/layout/IconVerticalSolidList"/>
    <dgm:cxn modelId="{3EDC68DC-0C39-40BD-9CB5-3F77CB2C78A9}" srcId="{15F49BAE-3C50-4B6E-A7A3-A9D01C2FE2B8}" destId="{386716B0-AD4E-467A-85D3-929D8F6A92A3}" srcOrd="0" destOrd="0" parTransId="{2EEEC9C2-D995-44AC-8A38-1BAB526AC7C6}" sibTransId="{3E707241-22BE-4CB3-979C-50E847AF65BC}"/>
    <dgm:cxn modelId="{2D2A2AF4-FDDA-447A-8E6B-DC25507FEB28}" srcId="{15F49BAE-3C50-4B6E-A7A3-A9D01C2FE2B8}" destId="{98EBC86A-6007-487D-AA8D-73C8091A7252}" srcOrd="1" destOrd="0" parTransId="{95D6FA0D-721B-4B47-B381-BA203903A4E7}" sibTransId="{5897E61C-76FF-407A-B403-C314E68F6050}"/>
    <dgm:cxn modelId="{98D3E8F4-4284-4EE2-9C92-1E5BF8B62FFD}" srcId="{15F49BAE-3C50-4B6E-A7A3-A9D01C2FE2B8}" destId="{87D67964-993D-469C-A551-472426874276}" srcOrd="2" destOrd="0" parTransId="{94146346-073C-4EB9-9526-FBE6C1538A68}" sibTransId="{12281B8D-2483-44F3-98FE-18DDE285D20A}"/>
    <dgm:cxn modelId="{D0E25E0D-1527-405B-BCC2-60544CEC2276}" type="presParOf" srcId="{975DECA2-60DF-4D0B-A532-D54E312AFF4F}" destId="{2AF1401B-F0AC-4E71-BB2F-AA5B31B61976}" srcOrd="0" destOrd="0" presId="urn:microsoft.com/office/officeart/2018/2/layout/IconVerticalSolidList"/>
    <dgm:cxn modelId="{1E3FADF2-10E9-4CA3-A619-7B0676A17B51}" type="presParOf" srcId="{2AF1401B-F0AC-4E71-BB2F-AA5B31B61976}" destId="{CB7AA418-E90E-445B-82E1-86DD5D80AD0D}" srcOrd="0" destOrd="0" presId="urn:microsoft.com/office/officeart/2018/2/layout/IconVerticalSolidList"/>
    <dgm:cxn modelId="{57824E5F-A790-4A71-9B7D-335E4E4C4220}" type="presParOf" srcId="{2AF1401B-F0AC-4E71-BB2F-AA5B31B61976}" destId="{B78A698C-FDB8-4C7B-8510-B5B473319E0F}" srcOrd="1" destOrd="0" presId="urn:microsoft.com/office/officeart/2018/2/layout/IconVerticalSolidList"/>
    <dgm:cxn modelId="{B7A79505-BB4F-42C8-AA21-42DC968D96E2}" type="presParOf" srcId="{2AF1401B-F0AC-4E71-BB2F-AA5B31B61976}" destId="{B0E98DB6-88D7-486A-B5BD-CD1EA4E25670}" srcOrd="2" destOrd="0" presId="urn:microsoft.com/office/officeart/2018/2/layout/IconVerticalSolidList"/>
    <dgm:cxn modelId="{F964355B-4DA2-400C-8650-625625563216}" type="presParOf" srcId="{2AF1401B-F0AC-4E71-BB2F-AA5B31B61976}" destId="{AEDA285F-58F6-4B58-953A-BA93F8A9078B}" srcOrd="3" destOrd="0" presId="urn:microsoft.com/office/officeart/2018/2/layout/IconVerticalSolidList"/>
    <dgm:cxn modelId="{DAFB5922-750C-4DFB-A1F0-272ACF8F7052}" type="presParOf" srcId="{2AF1401B-F0AC-4E71-BB2F-AA5B31B61976}" destId="{5465147D-BB96-42A1-9751-07860EF8E601}" srcOrd="4" destOrd="0" presId="urn:microsoft.com/office/officeart/2018/2/layout/IconVerticalSolidList"/>
    <dgm:cxn modelId="{6A9E4D33-6076-4614-BED6-B863BA204AEC}" type="presParOf" srcId="{975DECA2-60DF-4D0B-A532-D54E312AFF4F}" destId="{3B6F8D15-48E0-4E39-AD54-F430BA7482C3}" srcOrd="1" destOrd="0" presId="urn:microsoft.com/office/officeart/2018/2/layout/IconVerticalSolidList"/>
    <dgm:cxn modelId="{05E95923-75EE-42B3-B32A-0081131EA003}" type="presParOf" srcId="{975DECA2-60DF-4D0B-A532-D54E312AFF4F}" destId="{2467A279-0BF8-4BBD-B785-422ABA4F96BF}" srcOrd="2" destOrd="0" presId="urn:microsoft.com/office/officeart/2018/2/layout/IconVerticalSolidList"/>
    <dgm:cxn modelId="{6A3BAFE0-3915-46EB-9BAB-96C6B914CAC7}" type="presParOf" srcId="{2467A279-0BF8-4BBD-B785-422ABA4F96BF}" destId="{2174AA16-6AE6-42FF-9AB5-417EC40F215F}" srcOrd="0" destOrd="0" presId="urn:microsoft.com/office/officeart/2018/2/layout/IconVerticalSolidList"/>
    <dgm:cxn modelId="{E72D9A74-899E-492D-8C32-CE9938909574}" type="presParOf" srcId="{2467A279-0BF8-4BBD-B785-422ABA4F96BF}" destId="{F6A648A5-2D21-4A09-A495-AE95C43AA48D}" srcOrd="1" destOrd="0" presId="urn:microsoft.com/office/officeart/2018/2/layout/IconVerticalSolidList"/>
    <dgm:cxn modelId="{EF21DBE2-4E15-4ACA-8763-B5937A876FF6}" type="presParOf" srcId="{2467A279-0BF8-4BBD-B785-422ABA4F96BF}" destId="{BECBF09A-7E84-4DFC-B2A7-653C0C599444}" srcOrd="2" destOrd="0" presId="urn:microsoft.com/office/officeart/2018/2/layout/IconVerticalSolidList"/>
    <dgm:cxn modelId="{827D5E5F-36C2-45A8-841C-4E64F8932369}" type="presParOf" srcId="{2467A279-0BF8-4BBD-B785-422ABA4F96BF}" destId="{BCADEAF3-DA2B-4A1F-BA7E-38D4E0B8F5DF}" srcOrd="3" destOrd="0" presId="urn:microsoft.com/office/officeart/2018/2/layout/IconVerticalSolidList"/>
    <dgm:cxn modelId="{B59318A3-DA9B-42D5-9DFA-68B2E3DA271D}" type="presParOf" srcId="{2467A279-0BF8-4BBD-B785-422ABA4F96BF}" destId="{8DCF6E26-6843-449F-BE07-D171975E187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4F6EE-9797-4074-8D38-234F3E479E7F}">
      <dsp:nvSpPr>
        <dsp:cNvPr id="0" name=""/>
        <dsp:cNvSpPr/>
      </dsp:nvSpPr>
      <dsp:spPr>
        <a:xfrm>
          <a:off x="4493" y="1024359"/>
          <a:ext cx="2119259" cy="635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469" tIns="167469" rIns="167469" bIns="167469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Funcionales</a:t>
          </a:r>
          <a:endParaRPr lang="en-US" sz="1900" kern="1200"/>
        </a:p>
      </dsp:txBody>
      <dsp:txXfrm>
        <a:off x="4493" y="1024359"/>
        <a:ext cx="2119259" cy="635777"/>
      </dsp:txXfrm>
    </dsp:sp>
    <dsp:sp modelId="{F738D58C-099D-4D22-A277-BD53566CBF6E}">
      <dsp:nvSpPr>
        <dsp:cNvPr id="0" name=""/>
        <dsp:cNvSpPr/>
      </dsp:nvSpPr>
      <dsp:spPr>
        <a:xfrm>
          <a:off x="4493" y="1660137"/>
          <a:ext cx="2119259" cy="24373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336" tIns="209336" rIns="209336" bIns="20933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Gestión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Exploración</a:t>
          </a:r>
          <a:endParaRPr lang="en-US" sz="1400" kern="1200"/>
        </a:p>
      </dsp:txBody>
      <dsp:txXfrm>
        <a:off x="4493" y="1660137"/>
        <a:ext cx="2119259" cy="2437300"/>
      </dsp:txXfrm>
    </dsp:sp>
    <dsp:sp modelId="{DEAB45FA-D80B-43C3-9ACB-B14B5605C9DF}">
      <dsp:nvSpPr>
        <dsp:cNvPr id="0" name=""/>
        <dsp:cNvSpPr/>
      </dsp:nvSpPr>
      <dsp:spPr>
        <a:xfrm>
          <a:off x="2231647" y="1024359"/>
          <a:ext cx="2119259" cy="635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469" tIns="167469" rIns="167469" bIns="167469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Técnicos</a:t>
          </a:r>
          <a:endParaRPr lang="en-US" sz="1900" kern="1200"/>
        </a:p>
      </dsp:txBody>
      <dsp:txXfrm>
        <a:off x="2231647" y="1024359"/>
        <a:ext cx="2119259" cy="635777"/>
      </dsp:txXfrm>
    </dsp:sp>
    <dsp:sp modelId="{2E4233EA-4BDD-4798-818F-EB9E3BF892A0}">
      <dsp:nvSpPr>
        <dsp:cNvPr id="0" name=""/>
        <dsp:cNvSpPr/>
      </dsp:nvSpPr>
      <dsp:spPr>
        <a:xfrm>
          <a:off x="2231647" y="1660137"/>
          <a:ext cx="2119259" cy="24373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336" tIns="209336" rIns="209336" bIns="20933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Integración de las funcionalidades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Interfaz amigable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Roles de acceso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Arquitectura sólida</a:t>
          </a:r>
          <a:endParaRPr lang="en-US" sz="1400" kern="1200"/>
        </a:p>
      </dsp:txBody>
      <dsp:txXfrm>
        <a:off x="2231647" y="1660137"/>
        <a:ext cx="2119259" cy="2437300"/>
      </dsp:txXfrm>
    </dsp:sp>
    <dsp:sp modelId="{0D0326CA-ED49-4E26-AB8C-E61129D7D117}">
      <dsp:nvSpPr>
        <dsp:cNvPr id="0" name=""/>
        <dsp:cNvSpPr/>
      </dsp:nvSpPr>
      <dsp:spPr>
        <a:xfrm>
          <a:off x="4458801" y="1024359"/>
          <a:ext cx="2119259" cy="6357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469" tIns="167469" rIns="167469" bIns="167469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Personales</a:t>
          </a:r>
          <a:endParaRPr lang="en-US" sz="1900" kern="1200" dirty="0"/>
        </a:p>
      </dsp:txBody>
      <dsp:txXfrm>
        <a:off x="4458801" y="1024359"/>
        <a:ext cx="2119259" cy="635777"/>
      </dsp:txXfrm>
    </dsp:sp>
    <dsp:sp modelId="{11CEE25C-50D7-49C1-9A2A-079B7F13E9EB}">
      <dsp:nvSpPr>
        <dsp:cNvPr id="0" name=""/>
        <dsp:cNvSpPr/>
      </dsp:nvSpPr>
      <dsp:spPr>
        <a:xfrm>
          <a:off x="4458801" y="1660137"/>
          <a:ext cx="2119259" cy="24373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336" tIns="209336" rIns="209336" bIns="20933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Experiencia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Habilidades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Aprendizaje</a:t>
          </a:r>
          <a:endParaRPr lang="en-US" sz="1400" kern="1200" dirty="0"/>
        </a:p>
      </dsp:txBody>
      <dsp:txXfrm>
        <a:off x="4458801" y="1660137"/>
        <a:ext cx="2119259" cy="2437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AA418-E90E-445B-82E1-86DD5D80AD0D}">
      <dsp:nvSpPr>
        <dsp:cNvPr id="0" name=""/>
        <dsp:cNvSpPr/>
      </dsp:nvSpPr>
      <dsp:spPr>
        <a:xfrm>
          <a:off x="0" y="611144"/>
          <a:ext cx="4998720" cy="1128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A698C-FDB8-4C7B-8510-B5B473319E0F}">
      <dsp:nvSpPr>
        <dsp:cNvPr id="0" name=""/>
        <dsp:cNvSpPr/>
      </dsp:nvSpPr>
      <dsp:spPr>
        <a:xfrm>
          <a:off x="341300" y="865004"/>
          <a:ext cx="620547" cy="620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A285F-58F6-4B58-953A-BA93F8A9078B}">
      <dsp:nvSpPr>
        <dsp:cNvPr id="0" name=""/>
        <dsp:cNvSpPr/>
      </dsp:nvSpPr>
      <dsp:spPr>
        <a:xfrm>
          <a:off x="1303148" y="611144"/>
          <a:ext cx="2249423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Lado Servidor:</a:t>
          </a:r>
          <a:endParaRPr lang="en-US" sz="2500" kern="1200" dirty="0"/>
        </a:p>
      </dsp:txBody>
      <dsp:txXfrm>
        <a:off x="1303148" y="611144"/>
        <a:ext cx="2249423" cy="1128267"/>
      </dsp:txXfrm>
    </dsp:sp>
    <dsp:sp modelId="{5465147D-BB96-42A1-9751-07860EF8E601}">
      <dsp:nvSpPr>
        <dsp:cNvPr id="0" name=""/>
        <dsp:cNvSpPr/>
      </dsp:nvSpPr>
      <dsp:spPr>
        <a:xfrm>
          <a:off x="3552572" y="611144"/>
          <a:ext cx="1446147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Servlets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JSP</a:t>
          </a:r>
          <a:endParaRPr lang="en-US" sz="1500" kern="1200" dirty="0"/>
        </a:p>
      </dsp:txBody>
      <dsp:txXfrm>
        <a:off x="3552572" y="611144"/>
        <a:ext cx="1446147" cy="1128267"/>
      </dsp:txXfrm>
    </dsp:sp>
    <dsp:sp modelId="{2174AA16-6AE6-42FF-9AB5-417EC40F215F}">
      <dsp:nvSpPr>
        <dsp:cNvPr id="0" name=""/>
        <dsp:cNvSpPr/>
      </dsp:nvSpPr>
      <dsp:spPr>
        <a:xfrm>
          <a:off x="0" y="2021478"/>
          <a:ext cx="4998720" cy="1128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648A5-2D21-4A09-A495-AE95C43AA48D}">
      <dsp:nvSpPr>
        <dsp:cNvPr id="0" name=""/>
        <dsp:cNvSpPr/>
      </dsp:nvSpPr>
      <dsp:spPr>
        <a:xfrm>
          <a:off x="341300" y="2275339"/>
          <a:ext cx="620547" cy="620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DEAF3-DA2B-4A1F-BA7E-38D4E0B8F5DF}">
      <dsp:nvSpPr>
        <dsp:cNvPr id="0" name=""/>
        <dsp:cNvSpPr/>
      </dsp:nvSpPr>
      <dsp:spPr>
        <a:xfrm>
          <a:off x="1303148" y="2021478"/>
          <a:ext cx="2249423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Lado Cliente:</a:t>
          </a:r>
          <a:endParaRPr lang="en-US" sz="2500" kern="1200"/>
        </a:p>
      </dsp:txBody>
      <dsp:txXfrm>
        <a:off x="1303148" y="2021478"/>
        <a:ext cx="2249423" cy="1128267"/>
      </dsp:txXfrm>
    </dsp:sp>
    <dsp:sp modelId="{8DCF6E26-6843-449F-BE07-D171975E1871}">
      <dsp:nvSpPr>
        <dsp:cNvPr id="0" name=""/>
        <dsp:cNvSpPr/>
      </dsp:nvSpPr>
      <dsp:spPr>
        <a:xfrm>
          <a:off x="3552572" y="2021478"/>
          <a:ext cx="1446147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JavaScript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CSS y Bootstrap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HTML</a:t>
          </a:r>
          <a:endParaRPr lang="en-US" sz="1500" kern="1200"/>
        </a:p>
      </dsp:txBody>
      <dsp:txXfrm>
        <a:off x="3552572" y="2021478"/>
        <a:ext cx="1446147" cy="1128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1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3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1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5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0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9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2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2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0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0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4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java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%3AJavaScript-logo.png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959D0A-F7DB-CBE8-83DE-344B03F8E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5725244"/>
            <a:ext cx="9872980" cy="435860"/>
          </a:xfrm>
        </p:spPr>
        <p:txBody>
          <a:bodyPr>
            <a:normAutofit/>
          </a:bodyPr>
          <a:lstStyle/>
          <a:p>
            <a:r>
              <a:rPr lang="es-E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Proyecto Final de Desarrollo de Aplicaciones Web</a:t>
            </a: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4099CD-2DDA-B805-ADEB-B81D358BC964}"/>
              </a:ext>
            </a:extLst>
          </p:cNvPr>
          <p:cNvSpPr txBox="1"/>
          <p:nvPr/>
        </p:nvSpPr>
        <p:spPr>
          <a:xfrm>
            <a:off x="7042826" y="4341309"/>
            <a:ext cx="3853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/>
              <a:t>Miguel Barba Domínguez</a:t>
            </a:r>
          </a:p>
          <a:p>
            <a:pPr algn="r"/>
            <a:r>
              <a:rPr lang="es-ES"/>
              <a:t>Tutor: José Alberto Blanco Fernández</a:t>
            </a:r>
          </a:p>
          <a:p>
            <a:pPr algn="r"/>
            <a:endParaRPr lang="es-ES"/>
          </a:p>
          <a:p>
            <a:pPr algn="r"/>
            <a:r>
              <a:rPr lang="es-ES"/>
              <a:t>IES CLAUDIO MOYANO</a:t>
            </a:r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AF20AA-47A3-F00F-883C-EA7E0907A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3953" y="696896"/>
            <a:ext cx="5719722" cy="227424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2A7E"/>
                </a:solidFill>
                <a:latin typeface="+mn-lt"/>
              </a:rPr>
              <a:t>Trade2</a:t>
            </a:r>
            <a:r>
              <a:rPr lang="es-ES" b="1" i="1" dirty="0">
                <a:solidFill>
                  <a:srgbClr val="002A7E"/>
                </a:solidFill>
                <a:latin typeface="+mn-lt"/>
              </a:rPr>
              <a:t>Shop</a:t>
            </a:r>
            <a:endParaRPr lang="es-ES" b="1" dirty="0">
              <a:solidFill>
                <a:srgbClr val="002A7E"/>
              </a:solidFill>
              <a:latin typeface="+mn-lt"/>
            </a:endParaRP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537C1F21-BE13-6FF5-43E9-4A927601E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7" y="1457326"/>
            <a:ext cx="1496272" cy="14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1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959D0A-F7DB-CBE8-83DE-344B03F8E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5725244"/>
            <a:ext cx="9872980" cy="435860"/>
          </a:xfrm>
        </p:spPr>
        <p:txBody>
          <a:bodyPr>
            <a:normAutofit/>
          </a:bodyPr>
          <a:lstStyle/>
          <a:p>
            <a:r>
              <a:rPr lang="es-E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Proyecto Final de Desarrollo de Aplicaciones Web</a:t>
            </a: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4099CD-2DDA-B805-ADEB-B81D358BC964}"/>
              </a:ext>
            </a:extLst>
          </p:cNvPr>
          <p:cNvSpPr txBox="1"/>
          <p:nvPr/>
        </p:nvSpPr>
        <p:spPr>
          <a:xfrm>
            <a:off x="7042826" y="4341309"/>
            <a:ext cx="3853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/>
              <a:t>Miguel Barba Domínguez</a:t>
            </a:r>
          </a:p>
          <a:p>
            <a:pPr algn="r"/>
            <a:r>
              <a:rPr lang="es-ES"/>
              <a:t>Tutor: José Alberto Blanco Fernández</a:t>
            </a:r>
          </a:p>
          <a:p>
            <a:pPr algn="r"/>
            <a:endParaRPr lang="es-ES"/>
          </a:p>
          <a:p>
            <a:pPr algn="r"/>
            <a:r>
              <a:rPr lang="es-ES"/>
              <a:t>IES CLAUDIO MOYANO</a:t>
            </a:r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AF20AA-47A3-F00F-883C-EA7E0907A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3953" y="696896"/>
            <a:ext cx="5719722" cy="227424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2A7E"/>
                </a:solidFill>
                <a:latin typeface="+mn-lt"/>
              </a:rPr>
              <a:t>Trade2</a:t>
            </a:r>
            <a:r>
              <a:rPr lang="es-ES" b="1" i="1" dirty="0">
                <a:solidFill>
                  <a:srgbClr val="002A7E"/>
                </a:solidFill>
                <a:latin typeface="+mn-lt"/>
              </a:rPr>
              <a:t>Shop</a:t>
            </a:r>
            <a:endParaRPr lang="es-ES" b="1" dirty="0">
              <a:solidFill>
                <a:srgbClr val="002A7E"/>
              </a:solidFill>
              <a:latin typeface="+mn-lt"/>
            </a:endParaRP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537C1F21-BE13-6FF5-43E9-4A927601E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7" y="1457326"/>
            <a:ext cx="1496272" cy="14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9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9AF505-7ADA-0EE3-297F-06A49EC5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4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Objetivos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12C47B05-ACF2-D6C0-0D68-15FC73809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406846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07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D84C93-12CF-31A5-9498-C19F3F71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Recursos software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1509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873C12AC-A8DC-4888-F125-C96D48345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5289" y="2645997"/>
            <a:ext cx="503204" cy="923310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E23A5BCA-BBF1-8473-46BC-68C9D8159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68013" y="2850525"/>
            <a:ext cx="708307" cy="70830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587529-C457-DCBF-C5E3-4F1EBBD9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509" y="2108201"/>
            <a:ext cx="5064491" cy="3760891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Lenguajes</a:t>
            </a:r>
            <a:r>
              <a:rPr lang="en-US" sz="2400" dirty="0"/>
              <a:t> de </a:t>
            </a:r>
            <a:r>
              <a:rPr lang="en-US" sz="2400" dirty="0" err="1"/>
              <a:t>Programación</a:t>
            </a:r>
            <a:r>
              <a:rPr lang="en-US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JDK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Eclipse 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XAMPP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Servidor</a:t>
            </a:r>
            <a:r>
              <a:rPr lang="en-US" sz="2400" dirty="0"/>
              <a:t> Apache Tomcat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Github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7CFA8BDE-803D-5739-8AA2-96145D58106F}"/>
              </a:ext>
            </a:extLst>
          </p:cNvPr>
          <p:cNvSpPr txBox="1">
            <a:spLocks/>
          </p:cNvSpPr>
          <p:nvPr/>
        </p:nvSpPr>
        <p:spPr>
          <a:xfrm>
            <a:off x="6244238" y="2103338"/>
            <a:ext cx="5064491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Librerías</a:t>
            </a:r>
            <a:r>
              <a:rPr lang="en-US" sz="2200" dirty="0"/>
              <a:t> Java: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/>
              <a:t>Java Servlet API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/>
              <a:t>MySQL connector 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/>
              <a:t>Lombok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 err="1"/>
              <a:t>Jasypt</a:t>
            </a:r>
            <a:endParaRPr lang="en-US" sz="17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/>
              <a:t>JSTL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/>
              <a:t>Commons File Upload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/>
              <a:t>Commons IO</a:t>
            </a:r>
          </a:p>
        </p:txBody>
      </p:sp>
    </p:spTree>
    <p:extLst>
      <p:ext uri="{BB962C8B-B14F-4D97-AF65-F5344CB8AC3E}">
        <p14:creationId xmlns:p14="http://schemas.microsoft.com/office/powerpoint/2010/main" val="392674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A5F5DC-AFA2-9BE5-6C94-4C13F8BA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s-ES" sz="4000" dirty="0"/>
              <a:t>Planificación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8EE6D-B9CD-642C-779F-6FA0095C5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538838" cy="322971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Metodología Ágil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600" dirty="0"/>
              <a:t>Permite iteración continua: entregas incrementales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600" dirty="0"/>
              <a:t>Flexible a los cambios y requisitos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A0DEEF-EECD-E1FC-012A-DC37C956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82" y="643466"/>
            <a:ext cx="6058690" cy="52256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" name="Cuadro de texto 1">
            <a:extLst>
              <a:ext uri="{FF2B5EF4-FFF2-40B4-BE49-F238E27FC236}">
                <a16:creationId xmlns:a16="http://schemas.microsoft.com/office/drawing/2014/main" id="{FA6705E7-2373-F02E-B164-50A209569474}"/>
              </a:ext>
            </a:extLst>
          </p:cNvPr>
          <p:cNvSpPr txBox="1"/>
          <p:nvPr/>
        </p:nvSpPr>
        <p:spPr>
          <a:xfrm>
            <a:off x="5070382" y="5869087"/>
            <a:ext cx="6058690" cy="5225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ES" sz="1300" i="1" u="sng" kern="100">
                <a:solidFill>
                  <a:srgbClr val="FFFFFF"/>
                </a:solidFill>
                <a:effectLst/>
              </a:rPr>
              <a:t>Ilustración </a:t>
            </a:r>
            <a:r>
              <a:rPr lang="es-ES" sz="1300" i="1" kern="100">
                <a:solidFill>
                  <a:srgbClr val="FFFFFF"/>
                </a:solidFill>
                <a:effectLst/>
              </a:rPr>
              <a:t>1. Diagrama de Gantt previsto</a:t>
            </a:r>
          </a:p>
        </p:txBody>
      </p:sp>
    </p:spTree>
    <p:extLst>
      <p:ext uri="{BB962C8B-B14F-4D97-AF65-F5344CB8AC3E}">
        <p14:creationId xmlns:p14="http://schemas.microsoft.com/office/powerpoint/2010/main" val="202260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53C92-9D36-6444-C33C-80B55C64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Proyecto: Tecnologías y Arquitectura</a:t>
            </a:r>
          </a:p>
        </p:txBody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869FA946-36B5-D528-5620-8275D2E6C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396567"/>
              </p:ext>
            </p:extLst>
          </p:nvPr>
        </p:nvGraphicFramePr>
        <p:xfrm>
          <a:off x="1097280" y="2108201"/>
          <a:ext cx="499872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5BB353A-3409-63BE-F275-A488BC78B213}"/>
              </a:ext>
            </a:extLst>
          </p:cNvPr>
          <p:cNvSpPr txBox="1">
            <a:spLocks/>
          </p:cNvSpPr>
          <p:nvPr/>
        </p:nvSpPr>
        <p:spPr>
          <a:xfrm>
            <a:off x="6006506" y="2108200"/>
            <a:ext cx="499872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999DCD8-5062-12E8-074E-BAD933817F48}"/>
              </a:ext>
            </a:extLst>
          </p:cNvPr>
          <p:cNvSpPr txBox="1">
            <a:spLocks/>
          </p:cNvSpPr>
          <p:nvPr/>
        </p:nvSpPr>
        <p:spPr>
          <a:xfrm>
            <a:off x="6702358" y="2981325"/>
            <a:ext cx="2889114" cy="2887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5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 MVC</a:t>
            </a:r>
            <a:r>
              <a:rPr lang="es-ES" dirty="0"/>
              <a:t>:</a:t>
            </a:r>
          </a:p>
          <a:p>
            <a:endParaRPr lang="es-ES" sz="800" dirty="0"/>
          </a:p>
          <a:p>
            <a:pPr lvl="1"/>
            <a:r>
              <a:rPr lang="es-ES" dirty="0"/>
              <a:t>Modelo</a:t>
            </a:r>
          </a:p>
          <a:p>
            <a:pPr lvl="1"/>
            <a:r>
              <a:rPr lang="es-ES" dirty="0"/>
              <a:t>Vista</a:t>
            </a:r>
          </a:p>
          <a:p>
            <a:pPr lvl="1"/>
            <a:r>
              <a:rPr lang="es-ES" dirty="0"/>
              <a:t>Controlador</a:t>
            </a:r>
          </a:p>
        </p:txBody>
      </p:sp>
    </p:spTree>
    <p:extLst>
      <p:ext uri="{BB962C8B-B14F-4D97-AF65-F5344CB8AC3E}">
        <p14:creationId xmlns:p14="http://schemas.microsoft.com/office/powerpoint/2010/main" val="298635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1E4587-C560-192E-A2FD-51F01A42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s-ES" sz="4000" dirty="0"/>
              <a:t>Desarrollo del Proyecto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D8BAF-EEE6-B023-9557-8A8038B2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Planificación vs Desarrollo real</a:t>
            </a:r>
          </a:p>
          <a:p>
            <a:pPr lvl="1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95E41C-F7F6-7BAA-6859-A057CB39F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t="1917" r="1411" b="1757"/>
          <a:stretch/>
        </p:blipFill>
        <p:spPr bwMode="auto">
          <a:xfrm>
            <a:off x="5108383" y="643466"/>
            <a:ext cx="5982688" cy="522562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" name="Cuadro de texto 1">
            <a:extLst>
              <a:ext uri="{FF2B5EF4-FFF2-40B4-BE49-F238E27FC236}">
                <a16:creationId xmlns:a16="http://schemas.microsoft.com/office/drawing/2014/main" id="{64822435-C233-EAF6-56F0-3663E8881AD3}"/>
              </a:ext>
            </a:extLst>
          </p:cNvPr>
          <p:cNvSpPr txBox="1"/>
          <p:nvPr/>
        </p:nvSpPr>
        <p:spPr>
          <a:xfrm>
            <a:off x="5108383" y="5869087"/>
            <a:ext cx="5982688" cy="5225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ES" sz="1300" i="1" u="sng" kern="100">
                <a:solidFill>
                  <a:srgbClr val="FFFFFF"/>
                </a:solidFill>
                <a:effectLst/>
              </a:rPr>
              <a:t>Ilustración </a:t>
            </a:r>
            <a:r>
              <a:rPr lang="es-ES" sz="1300" i="1" kern="100">
                <a:solidFill>
                  <a:srgbClr val="FFFFFF"/>
                </a:solidFill>
                <a:effectLst/>
              </a:rPr>
              <a:t>2. Diagrama de Gantt real</a:t>
            </a:r>
          </a:p>
        </p:txBody>
      </p:sp>
    </p:spTree>
    <p:extLst>
      <p:ext uri="{BB962C8B-B14F-4D97-AF65-F5344CB8AC3E}">
        <p14:creationId xmlns:p14="http://schemas.microsoft.com/office/powerpoint/2010/main" val="261631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94DC5-7AC2-F617-816B-FDD414FB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s-ES" sz="4000"/>
              <a:t>Desarrollo del Proyecto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54C76-D8B3-E630-88BD-65423FA1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s-ES" dirty="0"/>
              <a:t>Diseño de la Base de Datos: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ED1C23-8600-50A5-403C-A17FAF161D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r="3531"/>
          <a:stretch/>
        </p:blipFill>
        <p:spPr bwMode="auto">
          <a:xfrm>
            <a:off x="4157724" y="1163403"/>
            <a:ext cx="7843056" cy="388525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59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07A01-EC3E-B2CE-A32C-DA01043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Desarrollo del Proyecto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7F3F9-8BA9-76ED-9E7C-DC991883B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27270" cy="3760891"/>
          </a:xfrm>
        </p:spPr>
        <p:txBody>
          <a:bodyPr/>
          <a:lstStyle/>
          <a:p>
            <a:r>
              <a:rPr lang="es-ES"/>
              <a:t>Casos de Uso más relevantes:</a:t>
            </a:r>
          </a:p>
          <a:p>
            <a:pPr lvl="1"/>
            <a:r>
              <a:rPr lang="es-ES"/>
              <a:t>Login</a:t>
            </a:r>
          </a:p>
          <a:p>
            <a:pPr lvl="1"/>
            <a:r>
              <a:rPr lang="es-ES"/>
              <a:t>Registro</a:t>
            </a:r>
          </a:p>
          <a:p>
            <a:pPr lvl="1"/>
            <a:r>
              <a:rPr lang="es-ES"/>
              <a:t>Solicitar compra</a:t>
            </a:r>
          </a:p>
          <a:p>
            <a:pPr lvl="1"/>
            <a:r>
              <a:rPr lang="es-ES"/>
              <a:t>Enviar mensaje</a:t>
            </a:r>
          </a:p>
          <a:p>
            <a:pPr lvl="1"/>
            <a:r>
              <a:rPr lang="es-ES"/>
              <a:t>Crear producto</a:t>
            </a:r>
          </a:p>
          <a:p>
            <a:pPr lvl="1"/>
            <a:r>
              <a:rPr lang="es-ES"/>
              <a:t>Gestión de Ventas</a:t>
            </a:r>
          </a:p>
          <a:p>
            <a:pPr lvl="1"/>
            <a:r>
              <a:rPr lang="es-ES"/>
              <a:t>Etc.</a:t>
            </a:r>
            <a:endParaRPr lang="es-ES" dirty="0"/>
          </a:p>
        </p:txBody>
      </p:sp>
      <p:pic>
        <p:nvPicPr>
          <p:cNvPr id="4" name="Imagen 3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03E03602-39FE-94A2-D7BC-B0A9803F98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82" y="1969701"/>
            <a:ext cx="6272051" cy="3528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 de texto 1">
            <a:extLst>
              <a:ext uri="{FF2B5EF4-FFF2-40B4-BE49-F238E27FC236}">
                <a16:creationId xmlns:a16="http://schemas.microsoft.com/office/drawing/2014/main" id="{66F16338-68B4-E336-2116-FAAA247AC238}"/>
              </a:ext>
            </a:extLst>
          </p:cNvPr>
          <p:cNvSpPr txBox="1"/>
          <p:nvPr/>
        </p:nvSpPr>
        <p:spPr>
          <a:xfrm>
            <a:off x="4917982" y="5636750"/>
            <a:ext cx="529082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000"/>
              </a:spcAft>
            </a:pPr>
            <a:r>
              <a:rPr lang="es-ES" sz="900" i="1" u="sng" kern="10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Ilustración </a:t>
            </a:r>
            <a:r>
              <a:rPr lang="es-ES" sz="900" i="1" kern="10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Home de la aplicación web</a:t>
            </a:r>
            <a:endParaRPr lang="es-ES" sz="900" i="1" kern="100" dirty="0">
              <a:solidFill>
                <a:srgbClr val="0E284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4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B3E21-6BA1-A067-B10D-C28DA6AC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2E4C8-5458-C961-D417-DA6A6ACF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141595" cy="3760891"/>
          </a:xfrm>
        </p:spPr>
        <p:txBody>
          <a:bodyPr/>
          <a:lstStyle/>
          <a:p>
            <a:r>
              <a:rPr lang="es-ES"/>
              <a:t>Resultados:</a:t>
            </a:r>
          </a:p>
          <a:p>
            <a:pPr lvl="1"/>
            <a:r>
              <a:rPr lang="es-ES"/>
              <a:t>Aplicación funcional</a:t>
            </a:r>
          </a:p>
          <a:p>
            <a:pPr lvl="1"/>
            <a:r>
              <a:rPr lang="es-ES"/>
              <a:t>Cumplimiento medio-alto de los objetivos</a:t>
            </a:r>
          </a:p>
          <a:p>
            <a:pPr lvl="1"/>
            <a:r>
              <a:rPr lang="es-ES"/>
              <a:t>Objetivos incumplidos:</a:t>
            </a:r>
          </a:p>
          <a:p>
            <a:pPr lvl="2"/>
            <a:r>
              <a:rPr lang="es-ES"/>
              <a:t>Admin</a:t>
            </a:r>
          </a:p>
          <a:p>
            <a:pPr lvl="2"/>
            <a:r>
              <a:rPr lang="es-ES"/>
              <a:t>Favoritos</a:t>
            </a:r>
          </a:p>
          <a:p>
            <a:pPr lvl="2"/>
            <a:r>
              <a:rPr lang="es-ES"/>
              <a:t>Búsqueda</a:t>
            </a:r>
          </a:p>
          <a:p>
            <a:pPr lvl="1"/>
            <a:r>
              <a:rPr lang="es-ES"/>
              <a:t>Objetivos nuevos:</a:t>
            </a:r>
          </a:p>
          <a:p>
            <a:pPr lvl="2"/>
            <a:r>
              <a:rPr lang="es-ES"/>
              <a:t>Mensajes automáticos de estado</a:t>
            </a:r>
          </a:p>
          <a:p>
            <a:pPr lvl="2"/>
            <a:r>
              <a:rPr lang="es-ES"/>
              <a:t>Filtro por precio de los productos</a:t>
            </a:r>
          </a:p>
          <a:p>
            <a:pPr lvl="2"/>
            <a:r>
              <a:rPr lang="es-ES"/>
              <a:t>Sección de Últimas Novedades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C2EDB8F-E2EF-A523-356F-549C07912B95}"/>
              </a:ext>
            </a:extLst>
          </p:cNvPr>
          <p:cNvSpPr txBox="1">
            <a:spLocks/>
          </p:cNvSpPr>
          <p:nvPr/>
        </p:nvSpPr>
        <p:spPr>
          <a:xfrm>
            <a:off x="6014085" y="2139952"/>
            <a:ext cx="514159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Líneas de trabajo futuras:</a:t>
            </a:r>
          </a:p>
          <a:p>
            <a:pPr lvl="1"/>
            <a:r>
              <a:rPr lang="es-ES"/>
              <a:t>Objetivos incumplidos</a:t>
            </a:r>
          </a:p>
          <a:p>
            <a:pPr lvl="1"/>
            <a:r>
              <a:rPr lang="es-ES"/>
              <a:t>Notificación por email de los mensajes del chat</a:t>
            </a:r>
          </a:p>
          <a:p>
            <a:pPr lvl="1"/>
            <a:r>
              <a:rPr lang="es-ES"/>
              <a:t>Notificaciones de mensajes visibles en la web</a:t>
            </a:r>
          </a:p>
          <a:p>
            <a:pPr lvl="1"/>
            <a:r>
              <a:rPr lang="es-ES"/>
              <a:t>Opción de “reportar un mensaje”</a:t>
            </a:r>
          </a:p>
          <a:p>
            <a:pPr lvl="1"/>
            <a:r>
              <a:rPr lang="es-ES"/>
              <a:t>Desarrollo de la mensajería con asincronismo</a:t>
            </a:r>
          </a:p>
          <a:p>
            <a:pPr lvl="1"/>
            <a:r>
              <a:rPr lang="es-ES"/>
              <a:t>Paginación del catálogo de productos</a:t>
            </a:r>
          </a:p>
          <a:p>
            <a:pPr lvl="1"/>
            <a:r>
              <a:rPr lang="es-ES"/>
              <a:t>Valoraciones de los vendedores (reseñas)</a:t>
            </a:r>
          </a:p>
          <a:p>
            <a:pPr lvl="1"/>
            <a:r>
              <a:rPr lang="es-ES"/>
              <a:t>Admin: estadísticas de ventas</a:t>
            </a:r>
          </a:p>
          <a:p>
            <a:pPr lvl="1"/>
            <a:r>
              <a:rPr lang="es-ES"/>
              <a:t>Despliegue y alojamiento en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3577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EDC9E6A-56EA-4F5E-9483-ED65006F5EC5}">
  <we:reference id="wa200005566" version="3.0.0.2" store="es-E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283</Words>
  <Application>Microsoft Office PowerPoint</Application>
  <PresentationFormat>Panorámica</PresentationFormat>
  <Paragraphs>99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RetrospectVTI</vt:lpstr>
      <vt:lpstr>Trade2Shop</vt:lpstr>
      <vt:lpstr>Objetivos</vt:lpstr>
      <vt:lpstr>Recursos software</vt:lpstr>
      <vt:lpstr>Planificación</vt:lpstr>
      <vt:lpstr>Diseño del Proyecto: Tecnologías y Arquitectura</vt:lpstr>
      <vt:lpstr>Desarrollo del Proyecto</vt:lpstr>
      <vt:lpstr>Desarrollo del Proyecto</vt:lpstr>
      <vt:lpstr>Desarrollo del Proyecto</vt:lpstr>
      <vt:lpstr>Conclusiones</vt:lpstr>
      <vt:lpstr>Trade2Shop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Trade2Shop</dc:title>
  <dc:creator>MIGUEL BARBA DOMÍNGUEZ</dc:creator>
  <cp:lastModifiedBy>MIGUEL BARBA DOMÍNGUEZ</cp:lastModifiedBy>
  <cp:revision>20</cp:revision>
  <dcterms:created xsi:type="dcterms:W3CDTF">2024-05-28T01:01:28Z</dcterms:created>
  <dcterms:modified xsi:type="dcterms:W3CDTF">2024-05-28T05:02:16Z</dcterms:modified>
</cp:coreProperties>
</file>