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 smtClean="0"/>
              <a:t>Avícola Villalobos</a:t>
            </a:r>
            <a:endParaRPr lang="es-G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GT" dirty="0" smtClean="0"/>
              <a:t>Km 10 ½ carretera Amatitlán, zona 11, Guatemala, C.a.apartado 78f</a:t>
            </a:r>
          </a:p>
          <a:p>
            <a:r>
              <a:rPr lang="es-GT" dirty="0" smtClean="0"/>
              <a:t>Teléfono: +</a:t>
            </a:r>
            <a:r>
              <a:rPr lang="es-GT" dirty="0"/>
              <a:t>502 </a:t>
            </a:r>
            <a:r>
              <a:rPr lang="es-GT" dirty="0" smtClean="0"/>
              <a:t>24775580</a:t>
            </a:r>
          </a:p>
          <a:p>
            <a:endParaRPr lang="es-GT" dirty="0" smtClean="0"/>
          </a:p>
          <a:p>
            <a:endParaRPr lang="es-GT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252" y="4796229"/>
            <a:ext cx="1523413" cy="158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353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    cómo   					  llegar</a:t>
            </a:r>
            <a:endParaRPr lang="es-GT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968" t="4744" r="32328" b="5776"/>
          <a:stretch/>
        </p:blipFill>
        <p:spPr>
          <a:xfrm>
            <a:off x="3807912" y="1060351"/>
            <a:ext cx="3444657" cy="551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7205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53</TotalTime>
  <Words>22</Words>
  <Application>Microsoft Office PowerPoint</Application>
  <PresentationFormat>Panorámica</PresentationFormat>
  <Paragraphs>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Tw Cen MT</vt:lpstr>
      <vt:lpstr>Circuito</vt:lpstr>
      <vt:lpstr>Avícola Villalobos</vt:lpstr>
      <vt:lpstr>    cómo          llegar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Avícola Villalobos</dc:title>
  <dc:creator>Estudiante</dc:creator>
  <cp:lastModifiedBy>Estudiante</cp:lastModifiedBy>
  <cp:revision>2</cp:revision>
  <dcterms:created xsi:type="dcterms:W3CDTF">2018-08-15T17:05:04Z</dcterms:created>
  <dcterms:modified xsi:type="dcterms:W3CDTF">2018-08-15T17:58:40Z</dcterms:modified>
</cp:coreProperties>
</file>