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5" d="100"/>
          <a:sy n="75" d="100"/>
        </p:scale>
        <p:origin x="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51DD303B-381E-443D-B406-F53E0D9782AE}"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56580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8339D-DE4A-437C-A3E1-D2DB5C7E249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12585503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285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4706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4635650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1095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1658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1509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4813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10496075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398339D-DE4A-437C-A3E1-D2DB5C7E2496}"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51DD303B-381E-443D-B406-F53E0D9782AE}"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30942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398339D-DE4A-437C-A3E1-D2DB5C7E249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2703282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98339D-DE4A-437C-A3E1-D2DB5C7E2496}"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51DD303B-381E-443D-B406-F53E0D9782AE}"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97217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398339D-DE4A-437C-A3E1-D2DB5C7E2496}"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51DD303B-381E-443D-B406-F53E0D9782AE}"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56731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8339D-DE4A-437C-A3E1-D2DB5C7E2496}"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16174468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8339D-DE4A-437C-A3E1-D2DB5C7E249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1DD303B-381E-443D-B406-F53E0D9782AE}"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317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98339D-DE4A-437C-A3E1-D2DB5C7E2496}"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51DD303B-381E-443D-B406-F53E0D9782AE}" type="slidenum">
              <a:rPr lang="es-GT" smtClean="0"/>
              <a:t>‹Nº›</a:t>
            </a:fld>
            <a:endParaRPr lang="es-GT"/>
          </a:p>
        </p:txBody>
      </p:sp>
    </p:spTree>
    <p:extLst>
      <p:ext uri="{BB962C8B-B14F-4D97-AF65-F5344CB8AC3E}">
        <p14:creationId xmlns:p14="http://schemas.microsoft.com/office/powerpoint/2010/main" val="11713066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98339D-DE4A-437C-A3E1-D2DB5C7E2496}" type="datetimeFigureOut">
              <a:rPr lang="es-GT" smtClean="0"/>
              <a:t>12/04/2018</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DD303B-381E-443D-B406-F53E0D9782AE}" type="slidenum">
              <a:rPr lang="es-GT" smtClean="0"/>
              <a:t>‹Nº›</a:t>
            </a:fld>
            <a:endParaRPr lang="es-GT"/>
          </a:p>
        </p:txBody>
      </p:sp>
    </p:spTree>
    <p:extLst>
      <p:ext uri="{BB962C8B-B14F-4D97-AF65-F5344CB8AC3E}">
        <p14:creationId xmlns:p14="http://schemas.microsoft.com/office/powerpoint/2010/main" val="1934528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a:t>X</a:t>
            </a:r>
            <a:r>
              <a:rPr lang="es-GT" dirty="0" smtClean="0"/>
              <a:t>ik</a:t>
            </a:r>
            <a:endParaRPr lang="es-GT" dirty="0"/>
          </a:p>
        </p:txBody>
      </p:sp>
      <p:sp>
        <p:nvSpPr>
          <p:cNvPr id="3" name="Subtítulo 2"/>
          <p:cNvSpPr>
            <a:spLocks noGrp="1"/>
          </p:cNvSpPr>
          <p:nvPr>
            <p:ph type="subTitle" idx="1"/>
          </p:nvPr>
        </p:nvSpPr>
        <p:spPr/>
        <p:txBody>
          <a:bodyPr/>
          <a:lstStyle/>
          <a:p>
            <a:r>
              <a:rPr lang="es-GT" dirty="0" smtClean="0"/>
              <a:t>Ubicado en </a:t>
            </a:r>
            <a:r>
              <a:rPr lang="pl-PL" dirty="0"/>
              <a:t>18 Av 4-24 </a:t>
            </a:r>
            <a:r>
              <a:rPr lang="es-GT" dirty="0" smtClean="0"/>
              <a:t>zona</a:t>
            </a:r>
            <a:r>
              <a:rPr lang="pl-PL" dirty="0" smtClean="0"/>
              <a:t> </a:t>
            </a:r>
            <a:r>
              <a:rPr lang="pl-PL" dirty="0"/>
              <a:t>16</a:t>
            </a:r>
            <a:endParaRPr lang="es-GT" dirty="0"/>
          </a:p>
        </p:txBody>
      </p:sp>
    </p:spTree>
    <p:extLst>
      <p:ext uri="{BB962C8B-B14F-4D97-AF65-F5344CB8AC3E}">
        <p14:creationId xmlns:p14="http://schemas.microsoft.com/office/powerpoint/2010/main" val="8442883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MISIÓN</a:t>
            </a:r>
            <a:r>
              <a:rPr lang="es-GT" dirty="0"/>
              <a:t/>
            </a:r>
            <a:br>
              <a:rPr lang="es-GT" dirty="0"/>
            </a:br>
            <a:endParaRPr lang="es-GT" dirty="0"/>
          </a:p>
        </p:txBody>
      </p:sp>
      <p:sp>
        <p:nvSpPr>
          <p:cNvPr id="3" name="Marcador de contenido 2"/>
          <p:cNvSpPr>
            <a:spLocks noGrp="1"/>
          </p:cNvSpPr>
          <p:nvPr>
            <p:ph idx="1"/>
          </p:nvPr>
        </p:nvSpPr>
        <p:spPr/>
        <p:txBody>
          <a:bodyPr/>
          <a:lstStyle/>
          <a:p>
            <a:r>
              <a:rPr lang="es-GT" dirty="0"/>
              <a:t>Somos la referencia de calidad e innovación en la administración del ciclo de vida de proyectos complejos, mejorando la competitividad de las empresas Guatemaltecas.</a:t>
            </a:r>
            <a:endParaRPr lang="es-GT" dirty="0"/>
          </a:p>
        </p:txBody>
      </p:sp>
    </p:spTree>
    <p:extLst>
      <p:ext uri="{BB962C8B-B14F-4D97-AF65-F5344CB8AC3E}">
        <p14:creationId xmlns:p14="http://schemas.microsoft.com/office/powerpoint/2010/main" val="36660452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VISIÓN</a:t>
            </a:r>
            <a:endParaRPr lang="es-GT" dirty="0"/>
          </a:p>
        </p:txBody>
      </p:sp>
      <p:sp>
        <p:nvSpPr>
          <p:cNvPr id="3" name="Marcador de contenido 2"/>
          <p:cNvSpPr>
            <a:spLocks noGrp="1"/>
          </p:cNvSpPr>
          <p:nvPr>
            <p:ph idx="1"/>
          </p:nvPr>
        </p:nvSpPr>
        <p:spPr/>
        <p:txBody>
          <a:bodyPr/>
          <a:lstStyle/>
          <a:p>
            <a:r>
              <a:rPr lang="es-GT" dirty="0"/>
              <a:t>Somos la referencia latinoamericana en la implementación de métodos ágiles para el desarrollo de proyectos.</a:t>
            </a:r>
            <a:endParaRPr lang="es-GT" dirty="0"/>
          </a:p>
        </p:txBody>
      </p:sp>
    </p:spTree>
    <p:extLst>
      <p:ext uri="{BB962C8B-B14F-4D97-AF65-F5344CB8AC3E}">
        <p14:creationId xmlns:p14="http://schemas.microsoft.com/office/powerpoint/2010/main" val="31103034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7002" y="2556932"/>
            <a:ext cx="9601196" cy="1303867"/>
          </a:xfrm>
        </p:spPr>
        <p:txBody>
          <a:bodyPr>
            <a:normAutofit/>
          </a:bodyPr>
          <a:lstStyle/>
          <a:p>
            <a:r>
              <a:rPr lang="es-GT" sz="4800" dirty="0" smtClean="0"/>
              <a:t>Servicios</a:t>
            </a:r>
            <a:endParaRPr lang="es-GT" sz="4800" dirty="0"/>
          </a:p>
        </p:txBody>
      </p:sp>
    </p:spTree>
    <p:extLst>
      <p:ext uri="{BB962C8B-B14F-4D97-AF65-F5344CB8AC3E}">
        <p14:creationId xmlns:p14="http://schemas.microsoft.com/office/powerpoint/2010/main" val="39811469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625 -0.72709 L -3.33333E-6 4.07407E-6 " pathEditMode="relative" rAng="0" ptsTypes="AA">
                                      <p:cBhvr>
                                        <p:cTn id="6" dur="2000" fill="hold"/>
                                        <p:tgtEl>
                                          <p:spTgt spid="2"/>
                                        </p:tgtEl>
                                        <p:attrNameLst>
                                          <p:attrName>ppt_x</p:attrName>
                                          <p:attrName>ppt_y</p:attrName>
                                        </p:attrNameLst>
                                      </p:cBhvr>
                                      <p:rCtr x="313" y="36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SCRUM</a:t>
            </a:r>
            <a:endParaRPr lang="es-GT" dirty="0"/>
          </a:p>
        </p:txBody>
      </p:sp>
      <p:sp>
        <p:nvSpPr>
          <p:cNvPr id="3" name="Marcador de contenido 2"/>
          <p:cNvSpPr>
            <a:spLocks noGrp="1"/>
          </p:cNvSpPr>
          <p:nvPr>
            <p:ph idx="1"/>
          </p:nvPr>
        </p:nvSpPr>
        <p:spPr/>
        <p:txBody>
          <a:bodyPr/>
          <a:lstStyle/>
          <a:p>
            <a:r>
              <a:rPr lang="es-GT" dirty="0"/>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a:t>
            </a:r>
            <a:r>
              <a:rPr lang="es-GT" dirty="0" smtClean="0"/>
              <a:t>proyectos</a:t>
            </a:r>
            <a:endParaRPr lang="es-GT" dirty="0"/>
          </a:p>
        </p:txBody>
      </p:sp>
    </p:spTree>
    <p:extLst>
      <p:ext uri="{BB962C8B-B14F-4D97-AF65-F5344CB8AC3E}">
        <p14:creationId xmlns:p14="http://schemas.microsoft.com/office/powerpoint/2010/main" val="6754808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TEST </a:t>
            </a:r>
            <a:r>
              <a:rPr lang="es-GT" dirty="0" smtClean="0"/>
              <a:t>AUTOMATION</a:t>
            </a:r>
            <a:endParaRPr lang="es-GT" dirty="0"/>
          </a:p>
        </p:txBody>
      </p:sp>
      <p:sp>
        <p:nvSpPr>
          <p:cNvPr id="3" name="Marcador de contenido 2"/>
          <p:cNvSpPr>
            <a:spLocks noGrp="1"/>
          </p:cNvSpPr>
          <p:nvPr>
            <p:ph idx="1"/>
          </p:nvPr>
        </p:nvSpPr>
        <p:spPr/>
        <p:txBody>
          <a:bodyPr/>
          <a:lstStyle/>
          <a:p>
            <a:r>
              <a:rPr lang="es-GT" dirty="0"/>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a:t>
            </a:r>
            <a:r>
              <a:rPr lang="es-GT" dirty="0" smtClean="0"/>
              <a:t>pruebas</a:t>
            </a:r>
            <a:endParaRPr lang="es-GT" dirty="0"/>
          </a:p>
        </p:txBody>
      </p:sp>
    </p:spTree>
    <p:extLst>
      <p:ext uri="{BB962C8B-B14F-4D97-AF65-F5344CB8AC3E}">
        <p14:creationId xmlns:p14="http://schemas.microsoft.com/office/powerpoint/2010/main" val="29315788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DESARROLLO DE SOFTWARE</a:t>
            </a:r>
            <a:endParaRPr lang="es-GT" dirty="0"/>
          </a:p>
        </p:txBody>
      </p:sp>
      <p:sp>
        <p:nvSpPr>
          <p:cNvPr id="3" name="Marcador de contenido 2"/>
          <p:cNvSpPr>
            <a:spLocks noGrp="1"/>
          </p:cNvSpPr>
          <p:nvPr>
            <p:ph idx="1"/>
          </p:nvPr>
        </p:nvSpPr>
        <p:spPr/>
        <p:txBody>
          <a:bodyPr/>
          <a:lstStyle/>
          <a:p>
            <a:r>
              <a:rPr lang="es-GT" dirty="0"/>
              <a:t>Creamos la herramienta de software que su organización necesita para crecer. Desarrollamos software a la medida de sus necesidades manejando múltiples lenguajes de programación y con una arquitectura de </a:t>
            </a:r>
            <a:r>
              <a:rPr lang="es-GT" dirty="0" smtClean="0"/>
              <a:t>micro servicios.</a:t>
            </a:r>
          </a:p>
          <a:p>
            <a:r>
              <a:rPr lang="es-GT" dirty="0"/>
              <a:t>En las aplicaciones móviles manejamos desarrollo nativo e híbrido para las </a:t>
            </a:r>
            <a:r>
              <a:rPr lang="es-GT" dirty="0" smtClean="0"/>
              <a:t>plataformas </a:t>
            </a:r>
            <a:r>
              <a:rPr lang="es-GT" dirty="0"/>
              <a:t>Android y </a:t>
            </a:r>
            <a:r>
              <a:rPr lang="es-GT" dirty="0"/>
              <a:t>I</a:t>
            </a:r>
            <a:r>
              <a:rPr lang="es-GT" dirty="0" smtClean="0"/>
              <a:t>OS.</a:t>
            </a:r>
          </a:p>
          <a:p>
            <a:endParaRPr lang="es-GT" dirty="0"/>
          </a:p>
        </p:txBody>
      </p:sp>
    </p:spTree>
    <p:extLst>
      <p:ext uri="{BB962C8B-B14F-4D97-AF65-F5344CB8AC3E}">
        <p14:creationId xmlns:p14="http://schemas.microsoft.com/office/powerpoint/2010/main" val="24841209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
                                        <p:tgtEl>
                                          <p:spTgt spid="3">
                                            <p:txEl>
                                              <p:pRg st="0" end="0"/>
                                            </p:txEl>
                                          </p:spTgt>
                                        </p:tgtEl>
                                      </p:cBhvr>
                                    </p:animEffect>
                                    <p:anim calcmode="lin" valueType="num">
                                      <p:cBhvr>
                                        <p:cTn id="13"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
                                        <p:tgtEl>
                                          <p:spTgt spid="3">
                                            <p:txEl>
                                              <p:pRg st="1" end="1"/>
                                            </p:txEl>
                                          </p:spTgt>
                                        </p:tgtEl>
                                      </p:cBhvr>
                                    </p:animEffect>
                                    <p:anim calcmode="lin" valueType="num">
                                      <p:cBhvr>
                                        <p:cTn id="22"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245</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Xik</vt:lpstr>
      <vt:lpstr>MISIÓN </vt:lpstr>
      <vt:lpstr>VISIÓN</vt:lpstr>
      <vt:lpstr>Servicios</vt:lpstr>
      <vt:lpstr>SCRUM</vt:lpstr>
      <vt:lpstr>TEST AUTOMATION</vt:lpstr>
      <vt:lpstr>DESARROLLO DE SOFTWARE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xik</dc:title>
  <dc:creator>estudiane</dc:creator>
  <cp:lastModifiedBy>estudiane</cp:lastModifiedBy>
  <cp:revision>3</cp:revision>
  <dcterms:created xsi:type="dcterms:W3CDTF">2018-04-12T14:00:13Z</dcterms:created>
  <dcterms:modified xsi:type="dcterms:W3CDTF">2018-04-12T15:13:28Z</dcterms:modified>
</cp:coreProperties>
</file>