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Diseño web </a:t>
            </a:r>
            <a:r>
              <a:rPr lang="es-ES" dirty="0" smtClean="0"/>
              <a:t>adaptable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/>
              <a:t>también diseño web adaptativo o responsivo</a:t>
            </a:r>
          </a:p>
        </p:txBody>
      </p:sp>
    </p:spTree>
    <p:extLst>
      <p:ext uri="{BB962C8B-B14F-4D97-AF65-F5344CB8AC3E}">
        <p14:creationId xmlns:p14="http://schemas.microsoft.com/office/powerpoint/2010/main" val="32138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Origen del diseño web </a:t>
            </a:r>
            <a:r>
              <a:rPr lang="es-GT" dirty="0" smtClean="0"/>
              <a:t>adaptable</a:t>
            </a:r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GT" dirty="0"/>
              <a:t>Tanto la idea como el propósito del diseño web adaptable fueron previamente discutidos y descritos por el World Wide Web Consortium (W3C) en julio de 2008 en su recomendación Mobile Web Best Practices bajo el subtítulo «One Web</a:t>
            </a:r>
            <a:r>
              <a:rPr lang="es-GT" dirty="0" smtClean="0"/>
              <a:t>».</a:t>
            </a:r>
            <a:endParaRPr lang="es-GT" dirty="0"/>
          </a:p>
          <a:p>
            <a:endParaRPr lang="es-GT" dirty="0"/>
          </a:p>
          <a:p>
            <a:r>
              <a:rPr lang="es-GT" dirty="0"/>
              <a:t>Dicha recomendación, aunque específica para dispositivos móviles, puntualiza que está hecha en el contexto de One Web, y que por lo tanto engloba no solo la experiencia de navegación en dispositivos móviles sino también en dispositivos de mayor resolución de pantalla como dispositivos de </a:t>
            </a:r>
            <a:r>
              <a:rPr lang="es-GT" dirty="0" smtClean="0"/>
              <a:t>sobremesa.</a:t>
            </a:r>
            <a:endParaRPr lang="es-GT" dirty="0"/>
          </a:p>
          <a:p>
            <a:endParaRPr lang="es-GT" dirty="0"/>
          </a:p>
          <a:p>
            <a:r>
              <a:rPr lang="es-GT" dirty="0"/>
              <a:t>El concepto de One Web hace referencia a la idea de construir una ‘Web para Todos’ (Web for All) y accesible desde cualquier tipo de dispositivo (Web on Everything).4​</a:t>
            </a:r>
          </a:p>
        </p:txBody>
      </p:sp>
    </p:spTree>
    <p:extLst>
      <p:ext uri="{BB962C8B-B14F-4D97-AF65-F5344CB8AC3E}">
        <p14:creationId xmlns:p14="http://schemas.microsoft.com/office/powerpoint/2010/main" val="73375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104</TotalTime>
  <Words>142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Circuito</vt:lpstr>
      <vt:lpstr>Diseño web adaptable</vt:lpstr>
      <vt:lpstr>Origen del diseño web adaptable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web adaptable</dc:title>
  <dc:creator>Estudiante</dc:creator>
  <cp:lastModifiedBy>Estudiante</cp:lastModifiedBy>
  <cp:revision>2</cp:revision>
  <dcterms:created xsi:type="dcterms:W3CDTF">2018-06-25T17:15:38Z</dcterms:created>
  <dcterms:modified xsi:type="dcterms:W3CDTF">2018-06-25T18:59:53Z</dcterms:modified>
</cp:coreProperties>
</file>