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9" r:id="rId4"/>
    <p:sldId id="260" r:id="rId5"/>
    <p:sldId id="261"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1A4C3E9-3D99-4217-A4FA-D211FA14D989}" type="datetimeFigureOut">
              <a:rPr lang="es-MX" smtClean="0"/>
              <a:t>29/11/2020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D2B0FE-DC7A-41F9-BC97-4F0C6322DE06}"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2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A4C3E9-3D99-4217-A4FA-D211FA14D989}" type="datetimeFigureOut">
              <a:rPr lang="es-MX" smtClean="0"/>
              <a:t>29/11/2020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302881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A4C3E9-3D99-4217-A4FA-D211FA14D989}" type="datetimeFigureOut">
              <a:rPr lang="es-MX" smtClean="0"/>
              <a:t>29/11/2020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D2B0FE-DC7A-41F9-BC97-4F0C6322DE06}"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5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A4C3E9-3D99-4217-A4FA-D211FA14D989}" type="datetimeFigureOut">
              <a:rPr lang="es-MX" smtClean="0"/>
              <a:t>29/11/2020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356689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1A4C3E9-3D99-4217-A4FA-D211FA14D989}" type="datetimeFigureOut">
              <a:rPr lang="es-MX" smtClean="0"/>
              <a:t>29/11/2020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D2B0FE-DC7A-41F9-BC97-4F0C6322DE06}"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5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A4C3E9-3D99-4217-A4FA-D211FA14D989}" type="datetimeFigureOut">
              <a:rPr lang="es-MX" smtClean="0"/>
              <a:t>29/11/2020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303918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A4C3E9-3D99-4217-A4FA-D211FA14D989}" type="datetimeFigureOut">
              <a:rPr lang="es-MX" smtClean="0"/>
              <a:t>29/11/2020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36452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A4C3E9-3D99-4217-A4FA-D211FA14D989}" type="datetimeFigureOut">
              <a:rPr lang="es-MX" smtClean="0"/>
              <a:t>29/11/2020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335523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4C3E9-3D99-4217-A4FA-D211FA14D989}" type="datetimeFigureOut">
              <a:rPr lang="es-MX" smtClean="0"/>
              <a:t>29/11/2020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78557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A4C3E9-3D99-4217-A4FA-D211FA14D989}" type="datetimeFigureOut">
              <a:rPr lang="es-MX" smtClean="0"/>
              <a:t>29/11/2020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D2B0FE-DC7A-41F9-BC97-4F0C6322DE06}" type="slidenum">
              <a:rPr lang="es-MX" smtClean="0"/>
              <a:t>‹Nº›</a:t>
            </a:fld>
            <a:endParaRPr lang="es-MX"/>
          </a:p>
        </p:txBody>
      </p:sp>
    </p:spTree>
    <p:extLst>
      <p:ext uri="{BB962C8B-B14F-4D97-AF65-F5344CB8AC3E}">
        <p14:creationId xmlns:p14="http://schemas.microsoft.com/office/powerpoint/2010/main" val="111277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A4C3E9-3D99-4217-A4FA-D211FA14D989}" type="datetimeFigureOut">
              <a:rPr lang="es-MX" smtClean="0"/>
              <a:t>29/11/2020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D2B0FE-DC7A-41F9-BC97-4F0C6322DE06}"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44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1A4C3E9-3D99-4217-A4FA-D211FA14D989}" type="datetimeFigureOut">
              <a:rPr lang="es-MX" smtClean="0"/>
              <a:t>29/11/2020</a:t>
            </a:fld>
            <a:endParaRPr lang="es-MX"/>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MX"/>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DD2B0FE-DC7A-41F9-BC97-4F0C6322DE06}"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4784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70081-E2CF-4FFC-A103-F2E3BF034CCB}"/>
              </a:ext>
            </a:extLst>
          </p:cNvPr>
          <p:cNvSpPr>
            <a:spLocks noGrp="1"/>
          </p:cNvSpPr>
          <p:nvPr>
            <p:ph type="ctrTitle"/>
          </p:nvPr>
        </p:nvSpPr>
        <p:spPr/>
        <p:txBody>
          <a:bodyPr/>
          <a:lstStyle/>
          <a:p>
            <a:r>
              <a:rPr lang="es-MX" dirty="0"/>
              <a:t>Implantación del algoritmo </a:t>
            </a:r>
            <a:r>
              <a:rPr lang="es-MX" dirty="0" err="1"/>
              <a:t>minimax</a:t>
            </a:r>
            <a:r>
              <a:rPr lang="es-MX" dirty="0"/>
              <a:t> en triqui</a:t>
            </a:r>
          </a:p>
        </p:txBody>
      </p:sp>
      <p:sp>
        <p:nvSpPr>
          <p:cNvPr id="3" name="Subtítulo 2">
            <a:extLst>
              <a:ext uri="{FF2B5EF4-FFF2-40B4-BE49-F238E27FC236}">
                <a16:creationId xmlns:a16="http://schemas.microsoft.com/office/drawing/2014/main" id="{8327D75F-A238-4340-A161-669004123B91}"/>
              </a:ext>
            </a:extLst>
          </p:cNvPr>
          <p:cNvSpPr>
            <a:spLocks noGrp="1"/>
          </p:cNvSpPr>
          <p:nvPr>
            <p:ph type="subTitle" idx="1"/>
          </p:nvPr>
        </p:nvSpPr>
        <p:spPr/>
        <p:txBody>
          <a:bodyPr/>
          <a:lstStyle/>
          <a:p>
            <a:r>
              <a:rPr lang="es-MX" dirty="0"/>
              <a:t>Nicolas </a:t>
            </a:r>
            <a:r>
              <a:rPr lang="es-MX" dirty="0" err="1"/>
              <a:t>Dussan</a:t>
            </a:r>
            <a:endParaRPr lang="es-MX" dirty="0"/>
          </a:p>
          <a:p>
            <a:r>
              <a:rPr lang="es-MX" dirty="0"/>
              <a:t>Natalia Rojas</a:t>
            </a:r>
          </a:p>
          <a:p>
            <a:r>
              <a:rPr lang="es-MX" dirty="0"/>
              <a:t>Miguel Caicedo</a:t>
            </a:r>
          </a:p>
        </p:txBody>
      </p:sp>
    </p:spTree>
    <p:extLst>
      <p:ext uri="{BB962C8B-B14F-4D97-AF65-F5344CB8AC3E}">
        <p14:creationId xmlns:p14="http://schemas.microsoft.com/office/powerpoint/2010/main" val="221222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D24B09D-E6AE-4717-B91A-B3B8C453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87680"/>
            <a:ext cx="6241546" cy="3432360"/>
          </a:xfrm>
          <a:prstGeom prst="rect">
            <a:avLst/>
          </a:prstGeom>
          <a:solidFill>
            <a:srgbClr val="FFFFFF"/>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I Tic-Tac-Toe Part 1 | Developments">
            <a:extLst>
              <a:ext uri="{FF2B5EF4-FFF2-40B4-BE49-F238E27FC236}">
                <a16:creationId xmlns:a16="http://schemas.microsoft.com/office/drawing/2014/main" id="{7C80D81B-B665-47B5-A906-B825030E3A1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905914" y="804333"/>
            <a:ext cx="3398982" cy="283248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09173777-A292-4AB4-8ADE-C4378162A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045" y="643467"/>
            <a:ext cx="4018021" cy="24992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FBC756F-E66D-4F8A-A1DE-23D5B8987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160" y="4080063"/>
            <a:ext cx="5446018" cy="19986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2AAE2ED-8030-4090-84B5-A5E04DD95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046" y="3303616"/>
            <a:ext cx="4813602" cy="2775066"/>
          </a:xfrm>
          <a:prstGeom prst="rect">
            <a:avLst/>
          </a:prstGeom>
          <a:solidFill>
            <a:srgbClr val="FFFFFF"/>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89395DE-4C33-4C8C-AC1F-A7A99140871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8228046" y="3625350"/>
            <a:ext cx="2131600" cy="213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45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95DCE2-6C65-482A-A0D6-7AD25EDE3269}"/>
              </a:ext>
            </a:extLst>
          </p:cNvPr>
          <p:cNvSpPr>
            <a:spLocks noGrp="1"/>
          </p:cNvSpPr>
          <p:nvPr>
            <p:ph type="title"/>
          </p:nvPr>
        </p:nvSpPr>
        <p:spPr>
          <a:xfrm>
            <a:off x="524256" y="4767072"/>
            <a:ext cx="6594189" cy="1625210"/>
          </a:xfrm>
        </p:spPr>
        <p:txBody>
          <a:bodyPr>
            <a:normAutofit/>
          </a:bodyPr>
          <a:lstStyle/>
          <a:p>
            <a:pPr algn="r"/>
            <a:r>
              <a:rPr lang="es-MX">
                <a:solidFill>
                  <a:srgbClr val="FFFFFF"/>
                </a:solidFill>
              </a:rPr>
              <a:t>Algoritmo MINIMAX</a:t>
            </a:r>
          </a:p>
        </p:txBody>
      </p:sp>
      <p:pic>
        <p:nvPicPr>
          <p:cNvPr id="8" name="Imagen 7" descr="Texto&#10;&#10;Descripción generada automáticamente">
            <a:extLst>
              <a:ext uri="{FF2B5EF4-FFF2-40B4-BE49-F238E27FC236}">
                <a16:creationId xmlns:a16="http://schemas.microsoft.com/office/drawing/2014/main" id="{F46D6471-A758-4B5D-804D-2AF23C6F9BEC}"/>
              </a:ext>
            </a:extLst>
          </p:cNvPr>
          <p:cNvPicPr>
            <a:picLocks noChangeAspect="1"/>
          </p:cNvPicPr>
          <p:nvPr/>
        </p:nvPicPr>
        <p:blipFill rotWithShape="1">
          <a:blip r:embed="rId2"/>
          <a:srcRect r="4" b="366"/>
          <a:stretch/>
        </p:blipFill>
        <p:spPr>
          <a:xfrm>
            <a:off x="327547" y="321733"/>
            <a:ext cx="7058306" cy="4107392"/>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83C79A2-1A1C-4274-913F-7994662DE31C}"/>
              </a:ext>
            </a:extLst>
          </p:cNvPr>
          <p:cNvSpPr>
            <a:spLocks noGrp="1"/>
          </p:cNvSpPr>
          <p:nvPr>
            <p:ph idx="1"/>
          </p:nvPr>
        </p:nvSpPr>
        <p:spPr>
          <a:xfrm>
            <a:off x="8029319" y="917725"/>
            <a:ext cx="3424739" cy="4852362"/>
          </a:xfrm>
        </p:spPr>
        <p:txBody>
          <a:bodyPr anchor="ctr">
            <a:normAutofit/>
          </a:bodyPr>
          <a:lstStyle/>
          <a:p>
            <a:r>
              <a:rPr lang="es-MX" dirty="0">
                <a:solidFill>
                  <a:srgbClr val="FFFFFF"/>
                </a:solidFill>
              </a:rPr>
              <a:t>Este algoritmo en la teoría de juegos busca la manera de llegar a la victoria en la menor de cantidad turnos. Para esto evalúa todas las jugadas posibles y les da valores, negativos para los que minimicen sus posibilidades de ganar y positivos para los que lo maximicen.</a:t>
            </a:r>
          </a:p>
          <a:p>
            <a:endParaRPr lang="es-MX" dirty="0">
              <a:solidFill>
                <a:srgbClr val="FFFFFF"/>
              </a:solidFill>
            </a:endParaRPr>
          </a:p>
        </p:txBody>
      </p:sp>
    </p:spTree>
    <p:extLst>
      <p:ext uri="{BB962C8B-B14F-4D97-AF65-F5344CB8AC3E}">
        <p14:creationId xmlns:p14="http://schemas.microsoft.com/office/powerpoint/2010/main" val="131857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398E10-7E8A-4F90-807C-BCF2A7FD05F5}"/>
              </a:ext>
            </a:extLst>
          </p:cNvPr>
          <p:cNvSpPr>
            <a:spLocks noGrp="1"/>
          </p:cNvSpPr>
          <p:nvPr>
            <p:ph type="title"/>
          </p:nvPr>
        </p:nvSpPr>
        <p:spPr>
          <a:xfrm>
            <a:off x="1024129" y="585216"/>
            <a:ext cx="3779085" cy="1499616"/>
          </a:xfrm>
        </p:spPr>
        <p:txBody>
          <a:bodyPr>
            <a:normAutofit/>
          </a:bodyPr>
          <a:lstStyle/>
          <a:p>
            <a:r>
              <a:rPr lang="es-MX">
                <a:solidFill>
                  <a:srgbClr val="FFFFFF"/>
                </a:solidFill>
              </a:rPr>
              <a:t>Algoritmo minimax </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607DAB3-0EDB-432C-96AD-59BD5FCB979E}"/>
              </a:ext>
            </a:extLst>
          </p:cNvPr>
          <p:cNvSpPr>
            <a:spLocks noGrp="1"/>
          </p:cNvSpPr>
          <p:nvPr>
            <p:ph idx="1"/>
          </p:nvPr>
        </p:nvSpPr>
        <p:spPr>
          <a:xfrm>
            <a:off x="1024129" y="2286000"/>
            <a:ext cx="3791711" cy="3931920"/>
          </a:xfrm>
        </p:spPr>
        <p:txBody>
          <a:bodyPr>
            <a:normAutofit/>
          </a:bodyPr>
          <a:lstStyle/>
          <a:p>
            <a:pPr marL="0" indent="0">
              <a:buNone/>
            </a:pPr>
            <a:r>
              <a:rPr lang="es-MX" dirty="0">
                <a:solidFill>
                  <a:srgbClr val="FFFFFF"/>
                </a:solidFill>
              </a:rPr>
              <a:t>El árbol que representa el juego, muestra como tiene varias opciones sobre como puede ser su siguiente jugada, teniendo en cuenta que los valores a los va a tender son los positivos el algoritmo buscara entre las posibilidades el camino mas corto para llegar a la victoria.</a:t>
            </a:r>
          </a:p>
        </p:txBody>
      </p:sp>
      <p:pic>
        <p:nvPicPr>
          <p:cNvPr id="4" name="Imagen 3">
            <a:extLst>
              <a:ext uri="{FF2B5EF4-FFF2-40B4-BE49-F238E27FC236}">
                <a16:creationId xmlns:a16="http://schemas.microsoft.com/office/drawing/2014/main" id="{A3C69718-F7BA-4407-8828-340E6EFE3755}"/>
              </a:ext>
            </a:extLst>
          </p:cNvPr>
          <p:cNvPicPr>
            <a:picLocks noChangeAspect="1"/>
          </p:cNvPicPr>
          <p:nvPr/>
        </p:nvPicPr>
        <p:blipFill>
          <a:blip r:embed="rId2"/>
          <a:stretch>
            <a:fillRect/>
          </a:stretch>
        </p:blipFill>
        <p:spPr>
          <a:xfrm>
            <a:off x="6096000" y="1211692"/>
            <a:ext cx="5455921" cy="4434615"/>
          </a:xfrm>
          <a:prstGeom prst="rect">
            <a:avLst/>
          </a:prstGeom>
        </p:spPr>
      </p:pic>
    </p:spTree>
    <p:extLst>
      <p:ext uri="{BB962C8B-B14F-4D97-AF65-F5344CB8AC3E}">
        <p14:creationId xmlns:p14="http://schemas.microsoft.com/office/powerpoint/2010/main" val="421261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2D09AE-7B23-429A-9F76-CA4603594459}"/>
              </a:ext>
            </a:extLst>
          </p:cNvPr>
          <p:cNvSpPr>
            <a:spLocks noGrp="1"/>
          </p:cNvSpPr>
          <p:nvPr>
            <p:ph type="title"/>
          </p:nvPr>
        </p:nvSpPr>
        <p:spPr>
          <a:xfrm>
            <a:off x="1024128" y="4911819"/>
            <a:ext cx="9720072" cy="1499616"/>
          </a:xfrm>
        </p:spPr>
        <p:txBody>
          <a:bodyPr>
            <a:normAutofit/>
          </a:bodyPr>
          <a:lstStyle/>
          <a:p>
            <a:r>
              <a:rPr lang="es-MX">
                <a:solidFill>
                  <a:srgbClr val="FFFFFF"/>
                </a:solidFill>
              </a:rPr>
              <a:t>Find best move(FBM)</a:t>
            </a:r>
          </a:p>
        </p:txBody>
      </p:sp>
      <p:sp>
        <p:nvSpPr>
          <p:cNvPr id="3" name="Marcador de contenido 2">
            <a:extLst>
              <a:ext uri="{FF2B5EF4-FFF2-40B4-BE49-F238E27FC236}">
                <a16:creationId xmlns:a16="http://schemas.microsoft.com/office/drawing/2014/main" id="{EF29C901-DAEF-403F-ACA1-55AAF660EAD7}"/>
              </a:ext>
            </a:extLst>
          </p:cNvPr>
          <p:cNvSpPr>
            <a:spLocks noGrp="1"/>
          </p:cNvSpPr>
          <p:nvPr>
            <p:ph idx="1"/>
          </p:nvPr>
        </p:nvSpPr>
        <p:spPr>
          <a:xfrm>
            <a:off x="1024129" y="643467"/>
            <a:ext cx="4750138" cy="3606798"/>
          </a:xfrm>
        </p:spPr>
        <p:txBody>
          <a:bodyPr anchor="ctr">
            <a:normAutofit/>
          </a:bodyPr>
          <a:lstStyle/>
          <a:p>
            <a:r>
              <a:rPr lang="es-MX" sz="2000" dirty="0"/>
              <a:t>Para hacer la evaluación de las próximas jugadas y ver cual es la mas optima utilizamos la función </a:t>
            </a:r>
            <a:r>
              <a:rPr lang="es-MX" sz="2000" dirty="0" err="1"/>
              <a:t>FindBestMove</a:t>
            </a:r>
            <a:r>
              <a:rPr lang="es-MX" sz="2000" dirty="0"/>
              <a:t>.</a:t>
            </a:r>
          </a:p>
          <a:p>
            <a:r>
              <a:rPr lang="es-MX" sz="2000" dirty="0"/>
              <a:t>Esta función analiza las siguientes jugadas y ve cual es la que le otorga un mayor benéfico numérico, ósea que lo puede conducir por el camino de la victoria, lo que esta estrechamente relacionado con el funcionamiento del algoritmo MINIMAX.</a:t>
            </a:r>
          </a:p>
          <a:p>
            <a:endParaRPr lang="es-MX" sz="2000" dirty="0"/>
          </a:p>
        </p:txBody>
      </p:sp>
      <p:pic>
        <p:nvPicPr>
          <p:cNvPr id="4" name="Imagen 3" descr="Texto&#10;&#10;Descripción generada automáticamente">
            <a:extLst>
              <a:ext uri="{FF2B5EF4-FFF2-40B4-BE49-F238E27FC236}">
                <a16:creationId xmlns:a16="http://schemas.microsoft.com/office/drawing/2014/main" id="{01C734AA-E66C-4C1B-A4F2-5242EE4AC9B6}"/>
              </a:ext>
            </a:extLst>
          </p:cNvPr>
          <p:cNvPicPr>
            <a:picLocks noChangeAspect="1"/>
          </p:cNvPicPr>
          <p:nvPr/>
        </p:nvPicPr>
        <p:blipFill>
          <a:blip r:embed="rId2"/>
          <a:stretch>
            <a:fillRect/>
          </a:stretch>
        </p:blipFill>
        <p:spPr>
          <a:xfrm>
            <a:off x="6417734" y="1686114"/>
            <a:ext cx="4747090" cy="1521503"/>
          </a:xfrm>
          <a:prstGeom prst="rect">
            <a:avLst/>
          </a:prstGeom>
        </p:spPr>
      </p:pic>
      <p:cxnSp>
        <p:nvCxnSpPr>
          <p:cNvPr id="13" name="Straight Connector 12">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6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ABCBD-079F-4E86-8B77-D7DF8A67E879}"/>
              </a:ext>
            </a:extLst>
          </p:cNvPr>
          <p:cNvSpPr>
            <a:spLocks noGrp="1"/>
          </p:cNvSpPr>
          <p:nvPr>
            <p:ph type="title"/>
          </p:nvPr>
        </p:nvSpPr>
        <p:spPr>
          <a:xfrm>
            <a:off x="1024128" y="585216"/>
            <a:ext cx="8018272" cy="1499616"/>
          </a:xfrm>
        </p:spPr>
        <p:txBody>
          <a:bodyPr>
            <a:normAutofit/>
          </a:bodyPr>
          <a:lstStyle/>
          <a:p>
            <a:r>
              <a:rPr lang="es-MX" dirty="0"/>
              <a:t>Efectividad de la herramienta </a:t>
            </a:r>
            <a:endParaRPr lang="es-CO" dirty="0"/>
          </a:p>
        </p:txBody>
      </p:sp>
      <p:sp>
        <p:nvSpPr>
          <p:cNvPr id="3" name="Marcador de contenido 2">
            <a:extLst>
              <a:ext uri="{FF2B5EF4-FFF2-40B4-BE49-F238E27FC236}">
                <a16:creationId xmlns:a16="http://schemas.microsoft.com/office/drawing/2014/main" id="{0475BB9C-2604-435F-BC4C-D3317C49E578}"/>
              </a:ext>
            </a:extLst>
          </p:cNvPr>
          <p:cNvSpPr>
            <a:spLocks noGrp="1"/>
          </p:cNvSpPr>
          <p:nvPr>
            <p:ph idx="1"/>
          </p:nvPr>
        </p:nvSpPr>
        <p:spPr>
          <a:xfrm>
            <a:off x="1024129" y="2847391"/>
            <a:ext cx="8018271" cy="2144058"/>
          </a:xfrm>
        </p:spPr>
        <p:txBody>
          <a:bodyPr>
            <a:normAutofit/>
          </a:bodyPr>
          <a:lstStyle/>
          <a:p>
            <a:pPr marL="0" indent="0">
              <a:buNone/>
            </a:pPr>
            <a:r>
              <a:rPr lang="es-CO" dirty="0"/>
              <a:t>Gracias al algoritmo es totalmente seguro que conocemos todas las jugadas y sus respectivas posiciones, dándonos seguridad que el sistema realizara la jugada mas optima, pero no necesariamente la mas ágil para conseguir una victoria aunque existen propuestas como definir la altura para calcular el estado final.</a:t>
            </a:r>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87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40</TotalTime>
  <Words>240</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Tw Cen MT</vt:lpstr>
      <vt:lpstr>Tw Cen MT Condensed</vt:lpstr>
      <vt:lpstr>Wingdings 3</vt:lpstr>
      <vt:lpstr>Integral</vt:lpstr>
      <vt:lpstr>Implantación del algoritmo minimax en triqui</vt:lpstr>
      <vt:lpstr>Presentación de PowerPoint</vt:lpstr>
      <vt:lpstr>Algoritmo MINIMAX</vt:lpstr>
      <vt:lpstr>Algoritmo minimax </vt:lpstr>
      <vt:lpstr>Find best move(FBM)</vt:lpstr>
      <vt:lpstr>Efectividad de la herramienta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Implantación del algoritmo minimax en triqui</dc:title>
  <dc:creator>Natalia R</dc:creator>
  <cp:lastModifiedBy>Miguel Caicedo</cp:lastModifiedBy>
  <cp:revision>6</cp:revision>
  <dcterms:created xsi:type="dcterms:W3CDTF">2020-11-30T01:41:38Z</dcterms:created>
  <dcterms:modified xsi:type="dcterms:W3CDTF">2020-11-30T02:48:39Z</dcterms:modified>
</cp:coreProperties>
</file>