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9B"/>
    <a:srgbClr val="B98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7"/>
    <p:restoredTop sz="94719"/>
  </p:normalViewPr>
  <p:slideViewPr>
    <p:cSldViewPr snapToGrid="0">
      <p:cViewPr varScale="1">
        <p:scale>
          <a:sx n="139" d="100"/>
          <a:sy n="139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731-29D3-F97B-6327-CFA5522F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F8BEB-B9F9-1C8E-5A7D-EF4AA7966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0578-45EE-1053-862E-BED70C63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F086-24C2-DF82-E233-2D77AF18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97CB-173A-4AD0-DFBE-C87129A5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4036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1DF-36A9-1AC7-3B81-049B88FD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89A7E-4035-A9F1-E936-4EE2089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FC98-5B40-E9ED-8D61-59125262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6CE4-8E42-C07C-868C-1909B1BF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CDBF-2DC4-F721-DD1A-5FAA1B52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0221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86B6B-AA22-AD17-14E3-BABBCD8F2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C4848-9CBB-13E2-C1D5-82B77584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D23D-2802-B755-CEEE-B2D20F19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5A2E-1F31-BE37-D76D-9D19A2DD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4718-43A9-5D68-D71A-83C033E8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421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0901-4656-FF00-45D6-0E59AD43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CD6F-70BA-E033-8AA3-0D49BCE6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077D-97A1-F25E-E0A2-75431E91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B131-E5B5-EC00-62D7-6046C86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69D6-1932-FD64-C0B7-5AEF052F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467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5201-A895-7E53-BD68-96682BD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6245-FF46-3C48-57AF-04E9187E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D030-93D3-B21E-5D18-F1EAE6F0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1E57-BFB0-CFAF-985F-3C37791C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D16C-7C29-6DD9-3845-BF7F90E1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39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176E-C607-CBB3-9010-6195B006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F85C-99A5-AABE-2012-28E6B4397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A14D-6067-699F-C6F1-543888EC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44B46-29B4-2230-1A5C-4D98E990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B947-B4BA-F871-9671-711DB355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8E0B-85F4-89E8-E05A-278D71F5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7525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A5FC-2713-C7BD-7B99-7064420D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4D620-C150-C4A3-06A7-B118725A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0F41-0114-72A9-F763-C89193B7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3E079-F87A-2228-5424-60FF858C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36245-19E6-A738-0A33-E476925B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8B17E-B5A5-93CF-D52E-C9CF1C73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B50FB-5E4B-42C6-01BE-3A4AF93B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16EA9-8344-C1F7-A5F6-395D8426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184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31E4-27AA-5F9E-818F-7D3F6DBB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FD68B-D4CB-F614-9580-8F5AD4DD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91873-2CDA-3869-D785-4197AAD5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F8BC5-D482-5CA1-E336-8AB95A3E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1873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B2B8D-E20D-771B-B745-D16236B5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D0959-165D-D989-2952-9ACE2D02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BF556-D127-FDD8-CEE5-B5106731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8897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2475-1906-9030-5C9F-67B83817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3ED1-C1A0-A43C-D513-6F31D471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034B0-29A5-4F6E-049D-5346AF318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695B3-58BB-83FC-14A8-1AE7C7FA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9F23-681F-620C-E3FE-7F797444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7932C-BA11-D09B-BC3B-45E6E6D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5657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F589-C7B1-FB70-F38A-9603986D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5E81-6604-BE03-064B-558D1A9B9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ADFCE-CD99-812E-1909-23634A1D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EAD1B-8523-009A-4A6F-5A9899DE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5AFD-25D0-7A06-0271-70D96EA7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6F382-E10A-995E-0DF5-68EF11AF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2691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05175-768A-E929-D336-1044E856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8C4D-6915-FC31-1A08-74251746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BA73-D8A5-A1AB-28D0-C268FD71D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87B27-6B25-A34A-BE23-6DDD9B82EA98}" type="datetimeFigureOut">
              <a:rPr lang="en-ES" smtClean="0"/>
              <a:t>15/7/24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77DC-6258-2A9E-4F11-44B52E7C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06CF-2540-9569-5C67-D6DC3B0BF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EC383-AD30-4B48-9BB0-7337CBDF7BD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1770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780BBBD-46DA-DE4C-42AD-0A5865C5EFE6}"/>
              </a:ext>
            </a:extLst>
          </p:cNvPr>
          <p:cNvSpPr/>
          <p:nvPr/>
        </p:nvSpPr>
        <p:spPr>
          <a:xfrm>
            <a:off x="2026763" y="631596"/>
            <a:ext cx="8286161" cy="5392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A6982-E3FB-653C-4BC2-BF5C930097C6}"/>
              </a:ext>
            </a:extLst>
          </p:cNvPr>
          <p:cNvSpPr txBox="1"/>
          <p:nvPr/>
        </p:nvSpPr>
        <p:spPr>
          <a:xfrm>
            <a:off x="3526141" y="4057093"/>
            <a:ext cx="532998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7200" b="1" dirty="0">
                <a:gradFill flip="none" rotWithShape="1">
                  <a:gsLst>
                    <a:gs pos="0">
                      <a:srgbClr val="B98A48"/>
                    </a:gs>
                    <a:gs pos="100000">
                      <a:srgbClr val="F6E99B"/>
                    </a:gs>
                  </a:gsLst>
                  <a:lin ang="0" scaled="1"/>
                  <a:tileRect/>
                </a:gradFill>
                <a:cs typeface="FUTURA MEDIUM" panose="020B0602020204020303" pitchFamily="34" charset="-79"/>
              </a:rPr>
              <a:t>ModernBank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C9151-1A67-3639-F622-CABEA19C2D11}"/>
              </a:ext>
            </a:extLst>
          </p:cNvPr>
          <p:cNvSpPr txBox="1"/>
          <p:nvPr/>
        </p:nvSpPr>
        <p:spPr>
          <a:xfrm>
            <a:off x="4188790" y="5041978"/>
            <a:ext cx="4004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1600" b="1" spc="600" dirty="0">
                <a:solidFill>
                  <a:schemeClr val="bg1"/>
                </a:solidFill>
                <a:cs typeface="FUTURA MEDIUM" panose="020B0602020204020303" pitchFamily="34" charset="-79"/>
              </a:rPr>
              <a:t>THE FUTURE OF BANKING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83F627-C9B2-4438-FFFF-65436A573D26}"/>
              </a:ext>
            </a:extLst>
          </p:cNvPr>
          <p:cNvGrpSpPr/>
          <p:nvPr/>
        </p:nvGrpSpPr>
        <p:grpSpPr>
          <a:xfrm>
            <a:off x="5284603" y="1777692"/>
            <a:ext cx="1813060" cy="2002324"/>
            <a:chOff x="5282702" y="1777692"/>
            <a:chExt cx="1813060" cy="200232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711AC72-3125-D97F-8340-44B93D29FE41}"/>
                </a:ext>
              </a:extLst>
            </p:cNvPr>
            <p:cNvSpPr/>
            <p:nvPr/>
          </p:nvSpPr>
          <p:spPr>
            <a:xfrm rot="2700000">
              <a:off x="5828780" y="2867971"/>
              <a:ext cx="912045" cy="912045"/>
            </a:xfrm>
            <a:custGeom>
              <a:avLst/>
              <a:gdLst>
                <a:gd name="connsiteX0" fmla="*/ 362304 w 912045"/>
                <a:gd name="connsiteY0" fmla="*/ 367975 h 912045"/>
                <a:gd name="connsiteX1" fmla="*/ 537568 w 912045"/>
                <a:gd name="connsiteY1" fmla="*/ 367975 h 912045"/>
                <a:gd name="connsiteX2" fmla="*/ 537568 w 912045"/>
                <a:gd name="connsiteY2" fmla="*/ 543239 h 912045"/>
                <a:gd name="connsiteX3" fmla="*/ 362304 w 912045"/>
                <a:gd name="connsiteY3" fmla="*/ 543239 h 912045"/>
                <a:gd name="connsiteX4" fmla="*/ 271328 w 912045"/>
                <a:gd name="connsiteY4" fmla="*/ 274565 h 912045"/>
                <a:gd name="connsiteX5" fmla="*/ 271329 w 912045"/>
                <a:gd name="connsiteY5" fmla="*/ 634216 h 912045"/>
                <a:gd name="connsiteX6" fmla="*/ 630980 w 912045"/>
                <a:gd name="connsiteY6" fmla="*/ 634217 h 912045"/>
                <a:gd name="connsiteX7" fmla="*/ 630980 w 912045"/>
                <a:gd name="connsiteY7" fmla="*/ 274566 h 912045"/>
                <a:gd name="connsiteX8" fmla="*/ 186851 w 912045"/>
                <a:gd name="connsiteY8" fmla="*/ 190088 h 912045"/>
                <a:gd name="connsiteX9" fmla="*/ 715457 w 912045"/>
                <a:gd name="connsiteY9" fmla="*/ 190088 h 912045"/>
                <a:gd name="connsiteX10" fmla="*/ 715457 w 912045"/>
                <a:gd name="connsiteY10" fmla="*/ 718694 h 912045"/>
                <a:gd name="connsiteX11" fmla="*/ 186851 w 912045"/>
                <a:gd name="connsiteY11" fmla="*/ 718694 h 912045"/>
                <a:gd name="connsiteX12" fmla="*/ 92626 w 912045"/>
                <a:gd name="connsiteY12" fmla="*/ 92627 h 912045"/>
                <a:gd name="connsiteX13" fmla="*/ 92625 w 912045"/>
                <a:gd name="connsiteY13" fmla="*/ 819417 h 912045"/>
                <a:gd name="connsiteX14" fmla="*/ 819416 w 912045"/>
                <a:gd name="connsiteY14" fmla="*/ 819417 h 912045"/>
                <a:gd name="connsiteX15" fmla="*/ 819416 w 912045"/>
                <a:gd name="connsiteY15" fmla="*/ 92627 h 912045"/>
                <a:gd name="connsiteX16" fmla="*/ 0 w 912045"/>
                <a:gd name="connsiteY16" fmla="*/ 0 h 912045"/>
                <a:gd name="connsiteX17" fmla="*/ 912044 w 912045"/>
                <a:gd name="connsiteY17" fmla="*/ 0 h 912045"/>
                <a:gd name="connsiteX18" fmla="*/ 912045 w 912045"/>
                <a:gd name="connsiteY18" fmla="*/ 912045 h 912045"/>
                <a:gd name="connsiteX19" fmla="*/ 0 w 912045"/>
                <a:gd name="connsiteY19" fmla="*/ 912045 h 91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2045" h="912045">
                  <a:moveTo>
                    <a:pt x="362304" y="367975"/>
                  </a:moveTo>
                  <a:lnTo>
                    <a:pt x="537568" y="367975"/>
                  </a:lnTo>
                  <a:lnTo>
                    <a:pt x="537568" y="543239"/>
                  </a:lnTo>
                  <a:lnTo>
                    <a:pt x="362304" y="543239"/>
                  </a:lnTo>
                  <a:close/>
                  <a:moveTo>
                    <a:pt x="271328" y="274565"/>
                  </a:moveTo>
                  <a:lnTo>
                    <a:pt x="271329" y="634216"/>
                  </a:lnTo>
                  <a:lnTo>
                    <a:pt x="630980" y="634217"/>
                  </a:lnTo>
                  <a:lnTo>
                    <a:pt x="630980" y="274566"/>
                  </a:lnTo>
                  <a:close/>
                  <a:moveTo>
                    <a:pt x="186851" y="190088"/>
                  </a:moveTo>
                  <a:lnTo>
                    <a:pt x="715457" y="190088"/>
                  </a:lnTo>
                  <a:lnTo>
                    <a:pt x="715457" y="718694"/>
                  </a:lnTo>
                  <a:lnTo>
                    <a:pt x="186851" y="718694"/>
                  </a:lnTo>
                  <a:close/>
                  <a:moveTo>
                    <a:pt x="92626" y="92627"/>
                  </a:moveTo>
                  <a:lnTo>
                    <a:pt x="92625" y="819417"/>
                  </a:lnTo>
                  <a:lnTo>
                    <a:pt x="819416" y="819417"/>
                  </a:lnTo>
                  <a:lnTo>
                    <a:pt x="819416" y="92627"/>
                  </a:lnTo>
                  <a:close/>
                  <a:moveTo>
                    <a:pt x="0" y="0"/>
                  </a:moveTo>
                  <a:lnTo>
                    <a:pt x="912044" y="0"/>
                  </a:lnTo>
                  <a:lnTo>
                    <a:pt x="912045" y="912045"/>
                  </a:lnTo>
                  <a:lnTo>
                    <a:pt x="0" y="912045"/>
                  </a:lnTo>
                  <a:close/>
                </a:path>
              </a:pathLst>
            </a:custGeom>
            <a:gradFill>
              <a:gsLst>
                <a:gs pos="100000">
                  <a:srgbClr val="F6E99B"/>
                </a:gs>
                <a:gs pos="0">
                  <a:srgbClr val="B98A48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308B545-322A-0F86-F91E-5DBD8865DD88}"/>
                </a:ext>
              </a:extLst>
            </p:cNvPr>
            <p:cNvSpPr/>
            <p:nvPr/>
          </p:nvSpPr>
          <p:spPr>
            <a:xfrm rot="2700000">
              <a:off x="6018210" y="1777692"/>
              <a:ext cx="528606" cy="528606"/>
            </a:xfrm>
            <a:custGeom>
              <a:avLst/>
              <a:gdLst>
                <a:gd name="connsiteX0" fmla="*/ 175453 w 528606"/>
                <a:gd name="connsiteY0" fmla="*/ 177887 h 528606"/>
                <a:gd name="connsiteX1" fmla="*/ 350717 w 528606"/>
                <a:gd name="connsiteY1" fmla="*/ 177887 h 528606"/>
                <a:gd name="connsiteX2" fmla="*/ 350717 w 528606"/>
                <a:gd name="connsiteY2" fmla="*/ 353151 h 528606"/>
                <a:gd name="connsiteX3" fmla="*/ 175453 w 528606"/>
                <a:gd name="connsiteY3" fmla="*/ 353151 h 528606"/>
                <a:gd name="connsiteX4" fmla="*/ 84478 w 528606"/>
                <a:gd name="connsiteY4" fmla="*/ 84477 h 528606"/>
                <a:gd name="connsiteX5" fmla="*/ 84478 w 528606"/>
                <a:gd name="connsiteY5" fmla="*/ 444128 h 528606"/>
                <a:gd name="connsiteX6" fmla="*/ 444129 w 528606"/>
                <a:gd name="connsiteY6" fmla="*/ 444129 h 528606"/>
                <a:gd name="connsiteX7" fmla="*/ 444129 w 528606"/>
                <a:gd name="connsiteY7" fmla="*/ 84478 h 528606"/>
                <a:gd name="connsiteX8" fmla="*/ 0 w 528606"/>
                <a:gd name="connsiteY8" fmla="*/ 0 h 528606"/>
                <a:gd name="connsiteX9" fmla="*/ 528606 w 528606"/>
                <a:gd name="connsiteY9" fmla="*/ 0 h 528606"/>
                <a:gd name="connsiteX10" fmla="*/ 528606 w 528606"/>
                <a:gd name="connsiteY10" fmla="*/ 528606 h 528606"/>
                <a:gd name="connsiteX11" fmla="*/ 0 w 528606"/>
                <a:gd name="connsiteY11" fmla="*/ 528606 h 52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06" h="528606">
                  <a:moveTo>
                    <a:pt x="175453" y="177887"/>
                  </a:moveTo>
                  <a:lnTo>
                    <a:pt x="350717" y="177887"/>
                  </a:lnTo>
                  <a:lnTo>
                    <a:pt x="350717" y="353151"/>
                  </a:lnTo>
                  <a:lnTo>
                    <a:pt x="175453" y="353151"/>
                  </a:lnTo>
                  <a:close/>
                  <a:moveTo>
                    <a:pt x="84478" y="84477"/>
                  </a:moveTo>
                  <a:lnTo>
                    <a:pt x="84478" y="444128"/>
                  </a:lnTo>
                  <a:lnTo>
                    <a:pt x="444129" y="444129"/>
                  </a:lnTo>
                  <a:lnTo>
                    <a:pt x="444129" y="84478"/>
                  </a:lnTo>
                  <a:close/>
                  <a:moveTo>
                    <a:pt x="0" y="0"/>
                  </a:moveTo>
                  <a:lnTo>
                    <a:pt x="528606" y="0"/>
                  </a:lnTo>
                  <a:lnTo>
                    <a:pt x="528606" y="528606"/>
                  </a:lnTo>
                  <a:lnTo>
                    <a:pt x="0" y="528606"/>
                  </a:lnTo>
                  <a:close/>
                </a:path>
              </a:pathLst>
            </a:custGeom>
            <a:gradFill>
              <a:gsLst>
                <a:gs pos="100000">
                  <a:srgbClr val="F6E99B"/>
                </a:gs>
                <a:gs pos="0">
                  <a:srgbClr val="B98A48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4E6971-3A85-24FD-7983-7CCA8845B632}"/>
                </a:ext>
              </a:extLst>
            </p:cNvPr>
            <p:cNvSpPr/>
            <p:nvPr/>
          </p:nvSpPr>
          <p:spPr>
            <a:xfrm rot="2700000">
              <a:off x="5282703" y="2312706"/>
              <a:ext cx="726790" cy="726791"/>
            </a:xfrm>
            <a:custGeom>
              <a:avLst/>
              <a:gdLst>
                <a:gd name="connsiteX0" fmla="*/ 277687 w 726790"/>
                <a:gd name="connsiteY0" fmla="*/ 277687 h 726791"/>
                <a:gd name="connsiteX1" fmla="*/ 277687 w 726790"/>
                <a:gd name="connsiteY1" fmla="*/ 449104 h 726791"/>
                <a:gd name="connsiteX2" fmla="*/ 449103 w 726790"/>
                <a:gd name="connsiteY2" fmla="*/ 449104 h 726791"/>
                <a:gd name="connsiteX3" fmla="*/ 449103 w 726790"/>
                <a:gd name="connsiteY3" fmla="*/ 277687 h 726791"/>
                <a:gd name="connsiteX4" fmla="*/ 181946 w 726790"/>
                <a:gd name="connsiteY4" fmla="*/ 181946 h 726791"/>
                <a:gd name="connsiteX5" fmla="*/ 544845 w 726790"/>
                <a:gd name="connsiteY5" fmla="*/ 181946 h 726791"/>
                <a:gd name="connsiteX6" fmla="*/ 544845 w 726790"/>
                <a:gd name="connsiteY6" fmla="*/ 544845 h 726791"/>
                <a:gd name="connsiteX7" fmla="*/ 181946 w 726790"/>
                <a:gd name="connsiteY7" fmla="*/ 544845 h 726791"/>
                <a:gd name="connsiteX8" fmla="*/ 96251 w 726790"/>
                <a:gd name="connsiteY8" fmla="*/ 96251 h 726791"/>
                <a:gd name="connsiteX9" fmla="*/ 96251 w 726790"/>
                <a:gd name="connsiteY9" fmla="*/ 630539 h 726791"/>
                <a:gd name="connsiteX10" fmla="*/ 630539 w 726790"/>
                <a:gd name="connsiteY10" fmla="*/ 630540 h 726791"/>
                <a:gd name="connsiteX11" fmla="*/ 630539 w 726790"/>
                <a:gd name="connsiteY11" fmla="*/ 96252 h 726791"/>
                <a:gd name="connsiteX12" fmla="*/ 0 w 726790"/>
                <a:gd name="connsiteY12" fmla="*/ 0 h 726791"/>
                <a:gd name="connsiteX13" fmla="*/ 726790 w 726790"/>
                <a:gd name="connsiteY13" fmla="*/ 1 h 726791"/>
                <a:gd name="connsiteX14" fmla="*/ 726790 w 726790"/>
                <a:gd name="connsiteY14" fmla="*/ 726791 h 726791"/>
                <a:gd name="connsiteX15" fmla="*/ 0 w 726790"/>
                <a:gd name="connsiteY15" fmla="*/ 726790 h 7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6790" h="726791">
                  <a:moveTo>
                    <a:pt x="277687" y="277687"/>
                  </a:moveTo>
                  <a:lnTo>
                    <a:pt x="277687" y="449104"/>
                  </a:lnTo>
                  <a:lnTo>
                    <a:pt x="449103" y="449104"/>
                  </a:lnTo>
                  <a:lnTo>
                    <a:pt x="449103" y="277687"/>
                  </a:lnTo>
                  <a:close/>
                  <a:moveTo>
                    <a:pt x="181946" y="181946"/>
                  </a:moveTo>
                  <a:lnTo>
                    <a:pt x="544845" y="181946"/>
                  </a:lnTo>
                  <a:lnTo>
                    <a:pt x="544845" y="544845"/>
                  </a:lnTo>
                  <a:lnTo>
                    <a:pt x="181946" y="544845"/>
                  </a:lnTo>
                  <a:close/>
                  <a:moveTo>
                    <a:pt x="96251" y="96251"/>
                  </a:moveTo>
                  <a:lnTo>
                    <a:pt x="96251" y="630539"/>
                  </a:lnTo>
                  <a:lnTo>
                    <a:pt x="630539" y="630540"/>
                  </a:lnTo>
                  <a:lnTo>
                    <a:pt x="630539" y="96252"/>
                  </a:lnTo>
                  <a:close/>
                  <a:moveTo>
                    <a:pt x="0" y="0"/>
                  </a:moveTo>
                  <a:lnTo>
                    <a:pt x="726790" y="1"/>
                  </a:lnTo>
                  <a:lnTo>
                    <a:pt x="726790" y="726791"/>
                  </a:lnTo>
                  <a:lnTo>
                    <a:pt x="0" y="726790"/>
                  </a:lnTo>
                  <a:close/>
                </a:path>
              </a:pathLst>
            </a:custGeom>
            <a:gradFill>
              <a:gsLst>
                <a:gs pos="100000">
                  <a:srgbClr val="F6E99B"/>
                </a:gs>
                <a:gs pos="0">
                  <a:srgbClr val="B98A48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05FA44D-4911-8CF3-A3EB-95191BF45E32}"/>
                </a:ext>
              </a:extLst>
            </p:cNvPr>
            <p:cNvSpPr/>
            <p:nvPr/>
          </p:nvSpPr>
          <p:spPr>
            <a:xfrm rot="2700000">
              <a:off x="6732863" y="2494653"/>
              <a:ext cx="362899" cy="362899"/>
            </a:xfrm>
            <a:custGeom>
              <a:avLst/>
              <a:gdLst>
                <a:gd name="connsiteX0" fmla="*/ 95741 w 362899"/>
                <a:gd name="connsiteY0" fmla="*/ 95741 h 362899"/>
                <a:gd name="connsiteX1" fmla="*/ 95741 w 362899"/>
                <a:gd name="connsiteY1" fmla="*/ 267158 h 362899"/>
                <a:gd name="connsiteX2" fmla="*/ 267157 w 362899"/>
                <a:gd name="connsiteY2" fmla="*/ 267158 h 362899"/>
                <a:gd name="connsiteX3" fmla="*/ 267157 w 362899"/>
                <a:gd name="connsiteY3" fmla="*/ 95741 h 362899"/>
                <a:gd name="connsiteX4" fmla="*/ 0 w 362899"/>
                <a:gd name="connsiteY4" fmla="*/ 0 h 362899"/>
                <a:gd name="connsiteX5" fmla="*/ 362899 w 362899"/>
                <a:gd name="connsiteY5" fmla="*/ 0 h 362899"/>
                <a:gd name="connsiteX6" fmla="*/ 362899 w 362899"/>
                <a:gd name="connsiteY6" fmla="*/ 362899 h 362899"/>
                <a:gd name="connsiteX7" fmla="*/ 0 w 362899"/>
                <a:gd name="connsiteY7" fmla="*/ 362899 h 36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99" h="362899">
                  <a:moveTo>
                    <a:pt x="95741" y="95741"/>
                  </a:moveTo>
                  <a:lnTo>
                    <a:pt x="95741" y="267158"/>
                  </a:lnTo>
                  <a:lnTo>
                    <a:pt x="267157" y="267158"/>
                  </a:lnTo>
                  <a:lnTo>
                    <a:pt x="267157" y="95741"/>
                  </a:lnTo>
                  <a:close/>
                  <a:moveTo>
                    <a:pt x="0" y="0"/>
                  </a:moveTo>
                  <a:lnTo>
                    <a:pt x="362899" y="0"/>
                  </a:lnTo>
                  <a:lnTo>
                    <a:pt x="362899" y="362899"/>
                  </a:lnTo>
                  <a:lnTo>
                    <a:pt x="0" y="362899"/>
                  </a:lnTo>
                  <a:close/>
                </a:path>
              </a:pathLst>
            </a:custGeom>
            <a:gradFill>
              <a:gsLst>
                <a:gs pos="100000">
                  <a:srgbClr val="F6E99B"/>
                </a:gs>
                <a:gs pos="0">
                  <a:srgbClr val="B98A48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</p:grpSp>
    </p:spTree>
    <p:extLst>
      <p:ext uri="{BB962C8B-B14F-4D97-AF65-F5344CB8AC3E}">
        <p14:creationId xmlns:p14="http://schemas.microsoft.com/office/powerpoint/2010/main" val="186718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780BBBD-46DA-DE4C-42AD-0A5865C5EFE6}"/>
              </a:ext>
            </a:extLst>
          </p:cNvPr>
          <p:cNvSpPr/>
          <p:nvPr/>
        </p:nvSpPr>
        <p:spPr>
          <a:xfrm>
            <a:off x="2026763" y="631596"/>
            <a:ext cx="8286161" cy="5392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A6982-E3FB-653C-4BC2-BF5C930097C6}"/>
              </a:ext>
            </a:extLst>
          </p:cNvPr>
          <p:cNvSpPr txBox="1"/>
          <p:nvPr/>
        </p:nvSpPr>
        <p:spPr>
          <a:xfrm>
            <a:off x="3718501" y="4057093"/>
            <a:ext cx="494526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7200" b="1" spc="-300" dirty="0">
                <a:gradFill flip="none" rotWithShape="1">
                  <a:gsLst>
                    <a:gs pos="100000">
                      <a:schemeClr val="accent5"/>
                    </a:gs>
                    <a:gs pos="0">
                      <a:srgbClr val="FFC000"/>
                    </a:gs>
                  </a:gsLst>
                  <a:lin ang="0" scaled="1"/>
                  <a:tileRect/>
                </a:gradFill>
                <a:cs typeface="FUTURA MEDIUM" panose="020B0602020204020303" pitchFamily="34" charset="-79"/>
              </a:rPr>
              <a:t>ModernBank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C9151-1A67-3639-F622-CABEA19C2D11}"/>
              </a:ext>
            </a:extLst>
          </p:cNvPr>
          <p:cNvSpPr txBox="1"/>
          <p:nvPr/>
        </p:nvSpPr>
        <p:spPr>
          <a:xfrm>
            <a:off x="4188790" y="5041978"/>
            <a:ext cx="4004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1600" b="1" spc="600" dirty="0">
                <a:solidFill>
                  <a:schemeClr val="bg1"/>
                </a:solidFill>
                <a:cs typeface="FUTURA MEDIUM" panose="020B0602020204020303" pitchFamily="34" charset="-79"/>
              </a:rPr>
              <a:t>THE FUTURE OF BANKING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83F627-C9B2-4438-FFFF-65436A573D26}"/>
              </a:ext>
            </a:extLst>
          </p:cNvPr>
          <p:cNvGrpSpPr/>
          <p:nvPr/>
        </p:nvGrpSpPr>
        <p:grpSpPr>
          <a:xfrm>
            <a:off x="5284603" y="1777692"/>
            <a:ext cx="1813060" cy="2002324"/>
            <a:chOff x="5282702" y="1777692"/>
            <a:chExt cx="1813060" cy="2002324"/>
          </a:xfrm>
          <a:gradFill>
            <a:gsLst>
              <a:gs pos="0">
                <a:srgbClr val="FFC000"/>
              </a:gs>
              <a:gs pos="99000">
                <a:schemeClr val="accent5"/>
              </a:gs>
            </a:gsLst>
            <a:lin ang="0" scaled="0"/>
          </a:gra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711AC72-3125-D97F-8340-44B93D29FE41}"/>
                </a:ext>
              </a:extLst>
            </p:cNvPr>
            <p:cNvSpPr/>
            <p:nvPr/>
          </p:nvSpPr>
          <p:spPr>
            <a:xfrm rot="2700000">
              <a:off x="5828780" y="2867971"/>
              <a:ext cx="912045" cy="912045"/>
            </a:xfrm>
            <a:custGeom>
              <a:avLst/>
              <a:gdLst>
                <a:gd name="connsiteX0" fmla="*/ 362304 w 912045"/>
                <a:gd name="connsiteY0" fmla="*/ 367975 h 912045"/>
                <a:gd name="connsiteX1" fmla="*/ 537568 w 912045"/>
                <a:gd name="connsiteY1" fmla="*/ 367975 h 912045"/>
                <a:gd name="connsiteX2" fmla="*/ 537568 w 912045"/>
                <a:gd name="connsiteY2" fmla="*/ 543239 h 912045"/>
                <a:gd name="connsiteX3" fmla="*/ 362304 w 912045"/>
                <a:gd name="connsiteY3" fmla="*/ 543239 h 912045"/>
                <a:gd name="connsiteX4" fmla="*/ 271328 w 912045"/>
                <a:gd name="connsiteY4" fmla="*/ 274565 h 912045"/>
                <a:gd name="connsiteX5" fmla="*/ 271329 w 912045"/>
                <a:gd name="connsiteY5" fmla="*/ 634216 h 912045"/>
                <a:gd name="connsiteX6" fmla="*/ 630980 w 912045"/>
                <a:gd name="connsiteY6" fmla="*/ 634217 h 912045"/>
                <a:gd name="connsiteX7" fmla="*/ 630980 w 912045"/>
                <a:gd name="connsiteY7" fmla="*/ 274566 h 912045"/>
                <a:gd name="connsiteX8" fmla="*/ 186851 w 912045"/>
                <a:gd name="connsiteY8" fmla="*/ 190088 h 912045"/>
                <a:gd name="connsiteX9" fmla="*/ 715457 w 912045"/>
                <a:gd name="connsiteY9" fmla="*/ 190088 h 912045"/>
                <a:gd name="connsiteX10" fmla="*/ 715457 w 912045"/>
                <a:gd name="connsiteY10" fmla="*/ 718694 h 912045"/>
                <a:gd name="connsiteX11" fmla="*/ 186851 w 912045"/>
                <a:gd name="connsiteY11" fmla="*/ 718694 h 912045"/>
                <a:gd name="connsiteX12" fmla="*/ 92626 w 912045"/>
                <a:gd name="connsiteY12" fmla="*/ 92627 h 912045"/>
                <a:gd name="connsiteX13" fmla="*/ 92625 w 912045"/>
                <a:gd name="connsiteY13" fmla="*/ 819417 h 912045"/>
                <a:gd name="connsiteX14" fmla="*/ 819416 w 912045"/>
                <a:gd name="connsiteY14" fmla="*/ 819417 h 912045"/>
                <a:gd name="connsiteX15" fmla="*/ 819416 w 912045"/>
                <a:gd name="connsiteY15" fmla="*/ 92627 h 912045"/>
                <a:gd name="connsiteX16" fmla="*/ 0 w 912045"/>
                <a:gd name="connsiteY16" fmla="*/ 0 h 912045"/>
                <a:gd name="connsiteX17" fmla="*/ 912044 w 912045"/>
                <a:gd name="connsiteY17" fmla="*/ 0 h 912045"/>
                <a:gd name="connsiteX18" fmla="*/ 912045 w 912045"/>
                <a:gd name="connsiteY18" fmla="*/ 912045 h 912045"/>
                <a:gd name="connsiteX19" fmla="*/ 0 w 912045"/>
                <a:gd name="connsiteY19" fmla="*/ 912045 h 91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2045" h="912045">
                  <a:moveTo>
                    <a:pt x="362304" y="367975"/>
                  </a:moveTo>
                  <a:lnTo>
                    <a:pt x="537568" y="367975"/>
                  </a:lnTo>
                  <a:lnTo>
                    <a:pt x="537568" y="543239"/>
                  </a:lnTo>
                  <a:lnTo>
                    <a:pt x="362304" y="543239"/>
                  </a:lnTo>
                  <a:close/>
                  <a:moveTo>
                    <a:pt x="271328" y="274565"/>
                  </a:moveTo>
                  <a:lnTo>
                    <a:pt x="271329" y="634216"/>
                  </a:lnTo>
                  <a:lnTo>
                    <a:pt x="630980" y="634217"/>
                  </a:lnTo>
                  <a:lnTo>
                    <a:pt x="630980" y="274566"/>
                  </a:lnTo>
                  <a:close/>
                  <a:moveTo>
                    <a:pt x="186851" y="190088"/>
                  </a:moveTo>
                  <a:lnTo>
                    <a:pt x="715457" y="190088"/>
                  </a:lnTo>
                  <a:lnTo>
                    <a:pt x="715457" y="718694"/>
                  </a:lnTo>
                  <a:lnTo>
                    <a:pt x="186851" y="718694"/>
                  </a:lnTo>
                  <a:close/>
                  <a:moveTo>
                    <a:pt x="92626" y="92627"/>
                  </a:moveTo>
                  <a:lnTo>
                    <a:pt x="92625" y="819417"/>
                  </a:lnTo>
                  <a:lnTo>
                    <a:pt x="819416" y="819417"/>
                  </a:lnTo>
                  <a:lnTo>
                    <a:pt x="819416" y="92627"/>
                  </a:lnTo>
                  <a:close/>
                  <a:moveTo>
                    <a:pt x="0" y="0"/>
                  </a:moveTo>
                  <a:lnTo>
                    <a:pt x="912044" y="0"/>
                  </a:lnTo>
                  <a:lnTo>
                    <a:pt x="912045" y="912045"/>
                  </a:lnTo>
                  <a:lnTo>
                    <a:pt x="0" y="9120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308B545-322A-0F86-F91E-5DBD8865DD88}"/>
                </a:ext>
              </a:extLst>
            </p:cNvPr>
            <p:cNvSpPr/>
            <p:nvPr/>
          </p:nvSpPr>
          <p:spPr>
            <a:xfrm rot="2700000">
              <a:off x="6018210" y="1777692"/>
              <a:ext cx="528606" cy="528606"/>
            </a:xfrm>
            <a:custGeom>
              <a:avLst/>
              <a:gdLst>
                <a:gd name="connsiteX0" fmla="*/ 175453 w 528606"/>
                <a:gd name="connsiteY0" fmla="*/ 177887 h 528606"/>
                <a:gd name="connsiteX1" fmla="*/ 350717 w 528606"/>
                <a:gd name="connsiteY1" fmla="*/ 177887 h 528606"/>
                <a:gd name="connsiteX2" fmla="*/ 350717 w 528606"/>
                <a:gd name="connsiteY2" fmla="*/ 353151 h 528606"/>
                <a:gd name="connsiteX3" fmla="*/ 175453 w 528606"/>
                <a:gd name="connsiteY3" fmla="*/ 353151 h 528606"/>
                <a:gd name="connsiteX4" fmla="*/ 84478 w 528606"/>
                <a:gd name="connsiteY4" fmla="*/ 84477 h 528606"/>
                <a:gd name="connsiteX5" fmla="*/ 84478 w 528606"/>
                <a:gd name="connsiteY5" fmla="*/ 444128 h 528606"/>
                <a:gd name="connsiteX6" fmla="*/ 444129 w 528606"/>
                <a:gd name="connsiteY6" fmla="*/ 444129 h 528606"/>
                <a:gd name="connsiteX7" fmla="*/ 444129 w 528606"/>
                <a:gd name="connsiteY7" fmla="*/ 84478 h 528606"/>
                <a:gd name="connsiteX8" fmla="*/ 0 w 528606"/>
                <a:gd name="connsiteY8" fmla="*/ 0 h 528606"/>
                <a:gd name="connsiteX9" fmla="*/ 528606 w 528606"/>
                <a:gd name="connsiteY9" fmla="*/ 0 h 528606"/>
                <a:gd name="connsiteX10" fmla="*/ 528606 w 528606"/>
                <a:gd name="connsiteY10" fmla="*/ 528606 h 528606"/>
                <a:gd name="connsiteX11" fmla="*/ 0 w 528606"/>
                <a:gd name="connsiteY11" fmla="*/ 528606 h 52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06" h="528606">
                  <a:moveTo>
                    <a:pt x="175453" y="177887"/>
                  </a:moveTo>
                  <a:lnTo>
                    <a:pt x="350717" y="177887"/>
                  </a:lnTo>
                  <a:lnTo>
                    <a:pt x="350717" y="353151"/>
                  </a:lnTo>
                  <a:lnTo>
                    <a:pt x="175453" y="353151"/>
                  </a:lnTo>
                  <a:close/>
                  <a:moveTo>
                    <a:pt x="84478" y="84477"/>
                  </a:moveTo>
                  <a:lnTo>
                    <a:pt x="84478" y="444128"/>
                  </a:lnTo>
                  <a:lnTo>
                    <a:pt x="444129" y="444129"/>
                  </a:lnTo>
                  <a:lnTo>
                    <a:pt x="444129" y="84478"/>
                  </a:lnTo>
                  <a:close/>
                  <a:moveTo>
                    <a:pt x="0" y="0"/>
                  </a:moveTo>
                  <a:lnTo>
                    <a:pt x="528606" y="0"/>
                  </a:lnTo>
                  <a:lnTo>
                    <a:pt x="528606" y="528606"/>
                  </a:lnTo>
                  <a:lnTo>
                    <a:pt x="0" y="5286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4E6971-3A85-24FD-7983-7CCA8845B632}"/>
                </a:ext>
              </a:extLst>
            </p:cNvPr>
            <p:cNvSpPr/>
            <p:nvPr/>
          </p:nvSpPr>
          <p:spPr>
            <a:xfrm rot="2700000">
              <a:off x="5282703" y="2312706"/>
              <a:ext cx="726790" cy="726791"/>
            </a:xfrm>
            <a:custGeom>
              <a:avLst/>
              <a:gdLst>
                <a:gd name="connsiteX0" fmla="*/ 277687 w 726790"/>
                <a:gd name="connsiteY0" fmla="*/ 277687 h 726791"/>
                <a:gd name="connsiteX1" fmla="*/ 277687 w 726790"/>
                <a:gd name="connsiteY1" fmla="*/ 449104 h 726791"/>
                <a:gd name="connsiteX2" fmla="*/ 449103 w 726790"/>
                <a:gd name="connsiteY2" fmla="*/ 449104 h 726791"/>
                <a:gd name="connsiteX3" fmla="*/ 449103 w 726790"/>
                <a:gd name="connsiteY3" fmla="*/ 277687 h 726791"/>
                <a:gd name="connsiteX4" fmla="*/ 181946 w 726790"/>
                <a:gd name="connsiteY4" fmla="*/ 181946 h 726791"/>
                <a:gd name="connsiteX5" fmla="*/ 544845 w 726790"/>
                <a:gd name="connsiteY5" fmla="*/ 181946 h 726791"/>
                <a:gd name="connsiteX6" fmla="*/ 544845 w 726790"/>
                <a:gd name="connsiteY6" fmla="*/ 544845 h 726791"/>
                <a:gd name="connsiteX7" fmla="*/ 181946 w 726790"/>
                <a:gd name="connsiteY7" fmla="*/ 544845 h 726791"/>
                <a:gd name="connsiteX8" fmla="*/ 96251 w 726790"/>
                <a:gd name="connsiteY8" fmla="*/ 96251 h 726791"/>
                <a:gd name="connsiteX9" fmla="*/ 96251 w 726790"/>
                <a:gd name="connsiteY9" fmla="*/ 630539 h 726791"/>
                <a:gd name="connsiteX10" fmla="*/ 630539 w 726790"/>
                <a:gd name="connsiteY10" fmla="*/ 630540 h 726791"/>
                <a:gd name="connsiteX11" fmla="*/ 630539 w 726790"/>
                <a:gd name="connsiteY11" fmla="*/ 96252 h 726791"/>
                <a:gd name="connsiteX12" fmla="*/ 0 w 726790"/>
                <a:gd name="connsiteY12" fmla="*/ 0 h 726791"/>
                <a:gd name="connsiteX13" fmla="*/ 726790 w 726790"/>
                <a:gd name="connsiteY13" fmla="*/ 1 h 726791"/>
                <a:gd name="connsiteX14" fmla="*/ 726790 w 726790"/>
                <a:gd name="connsiteY14" fmla="*/ 726791 h 726791"/>
                <a:gd name="connsiteX15" fmla="*/ 0 w 726790"/>
                <a:gd name="connsiteY15" fmla="*/ 726790 h 7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6790" h="726791">
                  <a:moveTo>
                    <a:pt x="277687" y="277687"/>
                  </a:moveTo>
                  <a:lnTo>
                    <a:pt x="277687" y="449104"/>
                  </a:lnTo>
                  <a:lnTo>
                    <a:pt x="449103" y="449104"/>
                  </a:lnTo>
                  <a:lnTo>
                    <a:pt x="449103" y="277687"/>
                  </a:lnTo>
                  <a:close/>
                  <a:moveTo>
                    <a:pt x="181946" y="181946"/>
                  </a:moveTo>
                  <a:lnTo>
                    <a:pt x="544845" y="181946"/>
                  </a:lnTo>
                  <a:lnTo>
                    <a:pt x="544845" y="544845"/>
                  </a:lnTo>
                  <a:lnTo>
                    <a:pt x="181946" y="544845"/>
                  </a:lnTo>
                  <a:close/>
                  <a:moveTo>
                    <a:pt x="96251" y="96251"/>
                  </a:moveTo>
                  <a:lnTo>
                    <a:pt x="96251" y="630539"/>
                  </a:lnTo>
                  <a:lnTo>
                    <a:pt x="630539" y="630540"/>
                  </a:lnTo>
                  <a:lnTo>
                    <a:pt x="630539" y="96252"/>
                  </a:lnTo>
                  <a:close/>
                  <a:moveTo>
                    <a:pt x="0" y="0"/>
                  </a:moveTo>
                  <a:lnTo>
                    <a:pt x="726790" y="1"/>
                  </a:lnTo>
                  <a:lnTo>
                    <a:pt x="726790" y="726791"/>
                  </a:lnTo>
                  <a:lnTo>
                    <a:pt x="0" y="7267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05FA44D-4911-8CF3-A3EB-95191BF45E32}"/>
                </a:ext>
              </a:extLst>
            </p:cNvPr>
            <p:cNvSpPr/>
            <p:nvPr/>
          </p:nvSpPr>
          <p:spPr>
            <a:xfrm rot="2700000">
              <a:off x="6732863" y="2494653"/>
              <a:ext cx="362899" cy="362899"/>
            </a:xfrm>
            <a:custGeom>
              <a:avLst/>
              <a:gdLst>
                <a:gd name="connsiteX0" fmla="*/ 95741 w 362899"/>
                <a:gd name="connsiteY0" fmla="*/ 95741 h 362899"/>
                <a:gd name="connsiteX1" fmla="*/ 95741 w 362899"/>
                <a:gd name="connsiteY1" fmla="*/ 267158 h 362899"/>
                <a:gd name="connsiteX2" fmla="*/ 267157 w 362899"/>
                <a:gd name="connsiteY2" fmla="*/ 267158 h 362899"/>
                <a:gd name="connsiteX3" fmla="*/ 267157 w 362899"/>
                <a:gd name="connsiteY3" fmla="*/ 95741 h 362899"/>
                <a:gd name="connsiteX4" fmla="*/ 0 w 362899"/>
                <a:gd name="connsiteY4" fmla="*/ 0 h 362899"/>
                <a:gd name="connsiteX5" fmla="*/ 362899 w 362899"/>
                <a:gd name="connsiteY5" fmla="*/ 0 h 362899"/>
                <a:gd name="connsiteX6" fmla="*/ 362899 w 362899"/>
                <a:gd name="connsiteY6" fmla="*/ 362899 h 362899"/>
                <a:gd name="connsiteX7" fmla="*/ 0 w 362899"/>
                <a:gd name="connsiteY7" fmla="*/ 362899 h 36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99" h="362899">
                  <a:moveTo>
                    <a:pt x="95741" y="95741"/>
                  </a:moveTo>
                  <a:lnTo>
                    <a:pt x="95741" y="267158"/>
                  </a:lnTo>
                  <a:lnTo>
                    <a:pt x="267157" y="267158"/>
                  </a:lnTo>
                  <a:lnTo>
                    <a:pt x="267157" y="95741"/>
                  </a:lnTo>
                  <a:close/>
                  <a:moveTo>
                    <a:pt x="0" y="0"/>
                  </a:moveTo>
                  <a:lnTo>
                    <a:pt x="362899" y="0"/>
                  </a:lnTo>
                  <a:lnTo>
                    <a:pt x="362899" y="362899"/>
                  </a:lnTo>
                  <a:lnTo>
                    <a:pt x="0" y="3628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</p:grpSp>
    </p:spTree>
    <p:extLst>
      <p:ext uri="{BB962C8B-B14F-4D97-AF65-F5344CB8AC3E}">
        <p14:creationId xmlns:p14="http://schemas.microsoft.com/office/powerpoint/2010/main" val="24393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780BBBD-46DA-DE4C-42AD-0A5865C5EFE6}"/>
              </a:ext>
            </a:extLst>
          </p:cNvPr>
          <p:cNvSpPr/>
          <p:nvPr/>
        </p:nvSpPr>
        <p:spPr>
          <a:xfrm>
            <a:off x="2026763" y="631596"/>
            <a:ext cx="8286161" cy="5392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A6982-E3FB-653C-4BC2-BF5C930097C6}"/>
              </a:ext>
            </a:extLst>
          </p:cNvPr>
          <p:cNvSpPr txBox="1"/>
          <p:nvPr/>
        </p:nvSpPr>
        <p:spPr>
          <a:xfrm>
            <a:off x="3718501" y="4057093"/>
            <a:ext cx="494526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7200" b="1" spc="-300" dirty="0">
                <a:gradFill flip="none" rotWithShape="1">
                  <a:gsLst>
                    <a:gs pos="100000">
                      <a:schemeClr val="accent5"/>
                    </a:gs>
                    <a:gs pos="0">
                      <a:schemeClr val="accent4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cs typeface="FUTURA MEDIUM" panose="020B0602020204020303" pitchFamily="34" charset="-79"/>
              </a:rPr>
              <a:t>ModernBank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C9151-1A67-3639-F622-CABEA19C2D11}"/>
              </a:ext>
            </a:extLst>
          </p:cNvPr>
          <p:cNvSpPr txBox="1"/>
          <p:nvPr/>
        </p:nvSpPr>
        <p:spPr>
          <a:xfrm>
            <a:off x="4188790" y="5041978"/>
            <a:ext cx="40046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1600" b="1" spc="600" dirty="0">
                <a:solidFill>
                  <a:schemeClr val="bg1"/>
                </a:solidFill>
                <a:cs typeface="FUTURA MEDIUM" panose="020B0602020204020303" pitchFamily="34" charset="-79"/>
              </a:rPr>
              <a:t>THE FUTURE OF BANKING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83F627-C9B2-4438-FFFF-65436A573D26}"/>
              </a:ext>
            </a:extLst>
          </p:cNvPr>
          <p:cNvGrpSpPr/>
          <p:nvPr/>
        </p:nvGrpSpPr>
        <p:grpSpPr>
          <a:xfrm>
            <a:off x="5284603" y="1777692"/>
            <a:ext cx="1813060" cy="2002324"/>
            <a:chOff x="5282702" y="1777692"/>
            <a:chExt cx="1813060" cy="2002324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99000">
                <a:schemeClr val="accent5"/>
              </a:gs>
            </a:gsLst>
            <a:lin ang="0" scaled="0"/>
          </a:gra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711AC72-3125-D97F-8340-44B93D29FE41}"/>
                </a:ext>
              </a:extLst>
            </p:cNvPr>
            <p:cNvSpPr/>
            <p:nvPr/>
          </p:nvSpPr>
          <p:spPr>
            <a:xfrm rot="2700000">
              <a:off x="5828780" y="2867971"/>
              <a:ext cx="912045" cy="912045"/>
            </a:xfrm>
            <a:custGeom>
              <a:avLst/>
              <a:gdLst>
                <a:gd name="connsiteX0" fmla="*/ 362304 w 912045"/>
                <a:gd name="connsiteY0" fmla="*/ 367975 h 912045"/>
                <a:gd name="connsiteX1" fmla="*/ 537568 w 912045"/>
                <a:gd name="connsiteY1" fmla="*/ 367975 h 912045"/>
                <a:gd name="connsiteX2" fmla="*/ 537568 w 912045"/>
                <a:gd name="connsiteY2" fmla="*/ 543239 h 912045"/>
                <a:gd name="connsiteX3" fmla="*/ 362304 w 912045"/>
                <a:gd name="connsiteY3" fmla="*/ 543239 h 912045"/>
                <a:gd name="connsiteX4" fmla="*/ 271328 w 912045"/>
                <a:gd name="connsiteY4" fmla="*/ 274565 h 912045"/>
                <a:gd name="connsiteX5" fmla="*/ 271329 w 912045"/>
                <a:gd name="connsiteY5" fmla="*/ 634216 h 912045"/>
                <a:gd name="connsiteX6" fmla="*/ 630980 w 912045"/>
                <a:gd name="connsiteY6" fmla="*/ 634217 h 912045"/>
                <a:gd name="connsiteX7" fmla="*/ 630980 w 912045"/>
                <a:gd name="connsiteY7" fmla="*/ 274566 h 912045"/>
                <a:gd name="connsiteX8" fmla="*/ 186851 w 912045"/>
                <a:gd name="connsiteY8" fmla="*/ 190088 h 912045"/>
                <a:gd name="connsiteX9" fmla="*/ 715457 w 912045"/>
                <a:gd name="connsiteY9" fmla="*/ 190088 h 912045"/>
                <a:gd name="connsiteX10" fmla="*/ 715457 w 912045"/>
                <a:gd name="connsiteY10" fmla="*/ 718694 h 912045"/>
                <a:gd name="connsiteX11" fmla="*/ 186851 w 912045"/>
                <a:gd name="connsiteY11" fmla="*/ 718694 h 912045"/>
                <a:gd name="connsiteX12" fmla="*/ 92626 w 912045"/>
                <a:gd name="connsiteY12" fmla="*/ 92627 h 912045"/>
                <a:gd name="connsiteX13" fmla="*/ 92625 w 912045"/>
                <a:gd name="connsiteY13" fmla="*/ 819417 h 912045"/>
                <a:gd name="connsiteX14" fmla="*/ 819416 w 912045"/>
                <a:gd name="connsiteY14" fmla="*/ 819417 h 912045"/>
                <a:gd name="connsiteX15" fmla="*/ 819416 w 912045"/>
                <a:gd name="connsiteY15" fmla="*/ 92627 h 912045"/>
                <a:gd name="connsiteX16" fmla="*/ 0 w 912045"/>
                <a:gd name="connsiteY16" fmla="*/ 0 h 912045"/>
                <a:gd name="connsiteX17" fmla="*/ 912044 w 912045"/>
                <a:gd name="connsiteY17" fmla="*/ 0 h 912045"/>
                <a:gd name="connsiteX18" fmla="*/ 912045 w 912045"/>
                <a:gd name="connsiteY18" fmla="*/ 912045 h 912045"/>
                <a:gd name="connsiteX19" fmla="*/ 0 w 912045"/>
                <a:gd name="connsiteY19" fmla="*/ 912045 h 91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2045" h="912045">
                  <a:moveTo>
                    <a:pt x="362304" y="367975"/>
                  </a:moveTo>
                  <a:lnTo>
                    <a:pt x="537568" y="367975"/>
                  </a:lnTo>
                  <a:lnTo>
                    <a:pt x="537568" y="543239"/>
                  </a:lnTo>
                  <a:lnTo>
                    <a:pt x="362304" y="543239"/>
                  </a:lnTo>
                  <a:close/>
                  <a:moveTo>
                    <a:pt x="271328" y="274565"/>
                  </a:moveTo>
                  <a:lnTo>
                    <a:pt x="271329" y="634216"/>
                  </a:lnTo>
                  <a:lnTo>
                    <a:pt x="630980" y="634217"/>
                  </a:lnTo>
                  <a:lnTo>
                    <a:pt x="630980" y="274566"/>
                  </a:lnTo>
                  <a:close/>
                  <a:moveTo>
                    <a:pt x="186851" y="190088"/>
                  </a:moveTo>
                  <a:lnTo>
                    <a:pt x="715457" y="190088"/>
                  </a:lnTo>
                  <a:lnTo>
                    <a:pt x="715457" y="718694"/>
                  </a:lnTo>
                  <a:lnTo>
                    <a:pt x="186851" y="718694"/>
                  </a:lnTo>
                  <a:close/>
                  <a:moveTo>
                    <a:pt x="92626" y="92627"/>
                  </a:moveTo>
                  <a:lnTo>
                    <a:pt x="92625" y="819417"/>
                  </a:lnTo>
                  <a:lnTo>
                    <a:pt x="819416" y="819417"/>
                  </a:lnTo>
                  <a:lnTo>
                    <a:pt x="819416" y="92627"/>
                  </a:lnTo>
                  <a:close/>
                  <a:moveTo>
                    <a:pt x="0" y="0"/>
                  </a:moveTo>
                  <a:lnTo>
                    <a:pt x="912044" y="0"/>
                  </a:lnTo>
                  <a:lnTo>
                    <a:pt x="912045" y="912045"/>
                  </a:lnTo>
                  <a:lnTo>
                    <a:pt x="0" y="9120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308B545-322A-0F86-F91E-5DBD8865DD88}"/>
                </a:ext>
              </a:extLst>
            </p:cNvPr>
            <p:cNvSpPr/>
            <p:nvPr/>
          </p:nvSpPr>
          <p:spPr>
            <a:xfrm rot="2700000">
              <a:off x="6018210" y="1777692"/>
              <a:ext cx="528606" cy="528606"/>
            </a:xfrm>
            <a:custGeom>
              <a:avLst/>
              <a:gdLst>
                <a:gd name="connsiteX0" fmla="*/ 175453 w 528606"/>
                <a:gd name="connsiteY0" fmla="*/ 177887 h 528606"/>
                <a:gd name="connsiteX1" fmla="*/ 350717 w 528606"/>
                <a:gd name="connsiteY1" fmla="*/ 177887 h 528606"/>
                <a:gd name="connsiteX2" fmla="*/ 350717 w 528606"/>
                <a:gd name="connsiteY2" fmla="*/ 353151 h 528606"/>
                <a:gd name="connsiteX3" fmla="*/ 175453 w 528606"/>
                <a:gd name="connsiteY3" fmla="*/ 353151 h 528606"/>
                <a:gd name="connsiteX4" fmla="*/ 84478 w 528606"/>
                <a:gd name="connsiteY4" fmla="*/ 84477 h 528606"/>
                <a:gd name="connsiteX5" fmla="*/ 84478 w 528606"/>
                <a:gd name="connsiteY5" fmla="*/ 444128 h 528606"/>
                <a:gd name="connsiteX6" fmla="*/ 444129 w 528606"/>
                <a:gd name="connsiteY6" fmla="*/ 444129 h 528606"/>
                <a:gd name="connsiteX7" fmla="*/ 444129 w 528606"/>
                <a:gd name="connsiteY7" fmla="*/ 84478 h 528606"/>
                <a:gd name="connsiteX8" fmla="*/ 0 w 528606"/>
                <a:gd name="connsiteY8" fmla="*/ 0 h 528606"/>
                <a:gd name="connsiteX9" fmla="*/ 528606 w 528606"/>
                <a:gd name="connsiteY9" fmla="*/ 0 h 528606"/>
                <a:gd name="connsiteX10" fmla="*/ 528606 w 528606"/>
                <a:gd name="connsiteY10" fmla="*/ 528606 h 528606"/>
                <a:gd name="connsiteX11" fmla="*/ 0 w 528606"/>
                <a:gd name="connsiteY11" fmla="*/ 528606 h 52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06" h="528606">
                  <a:moveTo>
                    <a:pt x="175453" y="177887"/>
                  </a:moveTo>
                  <a:lnTo>
                    <a:pt x="350717" y="177887"/>
                  </a:lnTo>
                  <a:lnTo>
                    <a:pt x="350717" y="353151"/>
                  </a:lnTo>
                  <a:lnTo>
                    <a:pt x="175453" y="353151"/>
                  </a:lnTo>
                  <a:close/>
                  <a:moveTo>
                    <a:pt x="84478" y="84477"/>
                  </a:moveTo>
                  <a:lnTo>
                    <a:pt x="84478" y="444128"/>
                  </a:lnTo>
                  <a:lnTo>
                    <a:pt x="444129" y="444129"/>
                  </a:lnTo>
                  <a:lnTo>
                    <a:pt x="444129" y="84478"/>
                  </a:lnTo>
                  <a:close/>
                  <a:moveTo>
                    <a:pt x="0" y="0"/>
                  </a:moveTo>
                  <a:lnTo>
                    <a:pt x="528606" y="0"/>
                  </a:lnTo>
                  <a:lnTo>
                    <a:pt x="528606" y="528606"/>
                  </a:lnTo>
                  <a:lnTo>
                    <a:pt x="0" y="5286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4E6971-3A85-24FD-7983-7CCA8845B632}"/>
                </a:ext>
              </a:extLst>
            </p:cNvPr>
            <p:cNvSpPr/>
            <p:nvPr/>
          </p:nvSpPr>
          <p:spPr>
            <a:xfrm rot="2700000">
              <a:off x="5282703" y="2312706"/>
              <a:ext cx="726790" cy="726791"/>
            </a:xfrm>
            <a:custGeom>
              <a:avLst/>
              <a:gdLst>
                <a:gd name="connsiteX0" fmla="*/ 277687 w 726790"/>
                <a:gd name="connsiteY0" fmla="*/ 277687 h 726791"/>
                <a:gd name="connsiteX1" fmla="*/ 277687 w 726790"/>
                <a:gd name="connsiteY1" fmla="*/ 449104 h 726791"/>
                <a:gd name="connsiteX2" fmla="*/ 449103 w 726790"/>
                <a:gd name="connsiteY2" fmla="*/ 449104 h 726791"/>
                <a:gd name="connsiteX3" fmla="*/ 449103 w 726790"/>
                <a:gd name="connsiteY3" fmla="*/ 277687 h 726791"/>
                <a:gd name="connsiteX4" fmla="*/ 181946 w 726790"/>
                <a:gd name="connsiteY4" fmla="*/ 181946 h 726791"/>
                <a:gd name="connsiteX5" fmla="*/ 544845 w 726790"/>
                <a:gd name="connsiteY5" fmla="*/ 181946 h 726791"/>
                <a:gd name="connsiteX6" fmla="*/ 544845 w 726790"/>
                <a:gd name="connsiteY6" fmla="*/ 544845 h 726791"/>
                <a:gd name="connsiteX7" fmla="*/ 181946 w 726790"/>
                <a:gd name="connsiteY7" fmla="*/ 544845 h 726791"/>
                <a:gd name="connsiteX8" fmla="*/ 96251 w 726790"/>
                <a:gd name="connsiteY8" fmla="*/ 96251 h 726791"/>
                <a:gd name="connsiteX9" fmla="*/ 96251 w 726790"/>
                <a:gd name="connsiteY9" fmla="*/ 630539 h 726791"/>
                <a:gd name="connsiteX10" fmla="*/ 630539 w 726790"/>
                <a:gd name="connsiteY10" fmla="*/ 630540 h 726791"/>
                <a:gd name="connsiteX11" fmla="*/ 630539 w 726790"/>
                <a:gd name="connsiteY11" fmla="*/ 96252 h 726791"/>
                <a:gd name="connsiteX12" fmla="*/ 0 w 726790"/>
                <a:gd name="connsiteY12" fmla="*/ 0 h 726791"/>
                <a:gd name="connsiteX13" fmla="*/ 726790 w 726790"/>
                <a:gd name="connsiteY13" fmla="*/ 1 h 726791"/>
                <a:gd name="connsiteX14" fmla="*/ 726790 w 726790"/>
                <a:gd name="connsiteY14" fmla="*/ 726791 h 726791"/>
                <a:gd name="connsiteX15" fmla="*/ 0 w 726790"/>
                <a:gd name="connsiteY15" fmla="*/ 726790 h 7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6790" h="726791">
                  <a:moveTo>
                    <a:pt x="277687" y="277687"/>
                  </a:moveTo>
                  <a:lnTo>
                    <a:pt x="277687" y="449104"/>
                  </a:lnTo>
                  <a:lnTo>
                    <a:pt x="449103" y="449104"/>
                  </a:lnTo>
                  <a:lnTo>
                    <a:pt x="449103" y="277687"/>
                  </a:lnTo>
                  <a:close/>
                  <a:moveTo>
                    <a:pt x="181946" y="181946"/>
                  </a:moveTo>
                  <a:lnTo>
                    <a:pt x="544845" y="181946"/>
                  </a:lnTo>
                  <a:lnTo>
                    <a:pt x="544845" y="544845"/>
                  </a:lnTo>
                  <a:lnTo>
                    <a:pt x="181946" y="544845"/>
                  </a:lnTo>
                  <a:close/>
                  <a:moveTo>
                    <a:pt x="96251" y="96251"/>
                  </a:moveTo>
                  <a:lnTo>
                    <a:pt x="96251" y="630539"/>
                  </a:lnTo>
                  <a:lnTo>
                    <a:pt x="630539" y="630540"/>
                  </a:lnTo>
                  <a:lnTo>
                    <a:pt x="630539" y="96252"/>
                  </a:lnTo>
                  <a:close/>
                  <a:moveTo>
                    <a:pt x="0" y="0"/>
                  </a:moveTo>
                  <a:lnTo>
                    <a:pt x="726790" y="1"/>
                  </a:lnTo>
                  <a:lnTo>
                    <a:pt x="726790" y="726791"/>
                  </a:lnTo>
                  <a:lnTo>
                    <a:pt x="0" y="7267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05FA44D-4911-8CF3-A3EB-95191BF45E32}"/>
                </a:ext>
              </a:extLst>
            </p:cNvPr>
            <p:cNvSpPr/>
            <p:nvPr/>
          </p:nvSpPr>
          <p:spPr>
            <a:xfrm rot="2700000">
              <a:off x="6732863" y="2494653"/>
              <a:ext cx="362899" cy="362899"/>
            </a:xfrm>
            <a:custGeom>
              <a:avLst/>
              <a:gdLst>
                <a:gd name="connsiteX0" fmla="*/ 95741 w 362899"/>
                <a:gd name="connsiteY0" fmla="*/ 95741 h 362899"/>
                <a:gd name="connsiteX1" fmla="*/ 95741 w 362899"/>
                <a:gd name="connsiteY1" fmla="*/ 267158 h 362899"/>
                <a:gd name="connsiteX2" fmla="*/ 267157 w 362899"/>
                <a:gd name="connsiteY2" fmla="*/ 267158 h 362899"/>
                <a:gd name="connsiteX3" fmla="*/ 267157 w 362899"/>
                <a:gd name="connsiteY3" fmla="*/ 95741 h 362899"/>
                <a:gd name="connsiteX4" fmla="*/ 0 w 362899"/>
                <a:gd name="connsiteY4" fmla="*/ 0 h 362899"/>
                <a:gd name="connsiteX5" fmla="*/ 362899 w 362899"/>
                <a:gd name="connsiteY5" fmla="*/ 0 h 362899"/>
                <a:gd name="connsiteX6" fmla="*/ 362899 w 362899"/>
                <a:gd name="connsiteY6" fmla="*/ 362899 h 362899"/>
                <a:gd name="connsiteX7" fmla="*/ 0 w 362899"/>
                <a:gd name="connsiteY7" fmla="*/ 362899 h 36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99" h="362899">
                  <a:moveTo>
                    <a:pt x="95741" y="95741"/>
                  </a:moveTo>
                  <a:lnTo>
                    <a:pt x="95741" y="267158"/>
                  </a:lnTo>
                  <a:lnTo>
                    <a:pt x="267157" y="267158"/>
                  </a:lnTo>
                  <a:lnTo>
                    <a:pt x="267157" y="95741"/>
                  </a:lnTo>
                  <a:close/>
                  <a:moveTo>
                    <a:pt x="0" y="0"/>
                  </a:moveTo>
                  <a:lnTo>
                    <a:pt x="362899" y="0"/>
                  </a:lnTo>
                  <a:lnTo>
                    <a:pt x="362899" y="362899"/>
                  </a:lnTo>
                  <a:lnTo>
                    <a:pt x="0" y="3628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</p:grpSp>
    </p:spTree>
    <p:extLst>
      <p:ext uri="{BB962C8B-B14F-4D97-AF65-F5344CB8AC3E}">
        <p14:creationId xmlns:p14="http://schemas.microsoft.com/office/powerpoint/2010/main" val="30105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780BBBD-46DA-DE4C-42AD-0A5865C5EFE6}"/>
              </a:ext>
            </a:extLst>
          </p:cNvPr>
          <p:cNvSpPr/>
          <p:nvPr/>
        </p:nvSpPr>
        <p:spPr>
          <a:xfrm>
            <a:off x="2048255" y="3706917"/>
            <a:ext cx="8046721" cy="1715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A6982-E3FB-653C-4BC2-BF5C930097C6}"/>
              </a:ext>
            </a:extLst>
          </p:cNvPr>
          <p:cNvSpPr txBox="1"/>
          <p:nvPr/>
        </p:nvSpPr>
        <p:spPr>
          <a:xfrm>
            <a:off x="4185562" y="4057093"/>
            <a:ext cx="494526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ES" sz="7200" b="1" spc="-300" dirty="0">
                <a:gradFill flip="none" rotWithShape="1">
                  <a:gsLst>
                    <a:gs pos="100000">
                      <a:schemeClr val="accent5"/>
                    </a:gs>
                    <a:gs pos="0">
                      <a:srgbClr val="FFC000"/>
                    </a:gs>
                  </a:gsLst>
                  <a:lin ang="0" scaled="1"/>
                  <a:tileRect/>
                </a:gradFill>
                <a:cs typeface="FUTURA MEDIUM" panose="020B0602020204020303" pitchFamily="34" charset="-79"/>
              </a:rPr>
              <a:t>ModernBank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83F627-C9B2-4438-FFFF-65436A573D26}"/>
              </a:ext>
            </a:extLst>
          </p:cNvPr>
          <p:cNvGrpSpPr/>
          <p:nvPr/>
        </p:nvGrpSpPr>
        <p:grpSpPr>
          <a:xfrm>
            <a:off x="3003464" y="4120965"/>
            <a:ext cx="887597" cy="980253"/>
            <a:chOff x="5282702" y="1777692"/>
            <a:chExt cx="1813060" cy="2002324"/>
          </a:xfrm>
          <a:gradFill>
            <a:gsLst>
              <a:gs pos="0">
                <a:srgbClr val="FFC000"/>
              </a:gs>
              <a:gs pos="99000">
                <a:schemeClr val="accent5"/>
              </a:gs>
            </a:gsLst>
            <a:lin ang="0" scaled="0"/>
          </a:gra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711AC72-3125-D97F-8340-44B93D29FE41}"/>
                </a:ext>
              </a:extLst>
            </p:cNvPr>
            <p:cNvSpPr/>
            <p:nvPr/>
          </p:nvSpPr>
          <p:spPr>
            <a:xfrm rot="2700000">
              <a:off x="5828780" y="2867971"/>
              <a:ext cx="912045" cy="912045"/>
            </a:xfrm>
            <a:custGeom>
              <a:avLst/>
              <a:gdLst>
                <a:gd name="connsiteX0" fmla="*/ 362304 w 912045"/>
                <a:gd name="connsiteY0" fmla="*/ 367975 h 912045"/>
                <a:gd name="connsiteX1" fmla="*/ 537568 w 912045"/>
                <a:gd name="connsiteY1" fmla="*/ 367975 h 912045"/>
                <a:gd name="connsiteX2" fmla="*/ 537568 w 912045"/>
                <a:gd name="connsiteY2" fmla="*/ 543239 h 912045"/>
                <a:gd name="connsiteX3" fmla="*/ 362304 w 912045"/>
                <a:gd name="connsiteY3" fmla="*/ 543239 h 912045"/>
                <a:gd name="connsiteX4" fmla="*/ 271328 w 912045"/>
                <a:gd name="connsiteY4" fmla="*/ 274565 h 912045"/>
                <a:gd name="connsiteX5" fmla="*/ 271329 w 912045"/>
                <a:gd name="connsiteY5" fmla="*/ 634216 h 912045"/>
                <a:gd name="connsiteX6" fmla="*/ 630980 w 912045"/>
                <a:gd name="connsiteY6" fmla="*/ 634217 h 912045"/>
                <a:gd name="connsiteX7" fmla="*/ 630980 w 912045"/>
                <a:gd name="connsiteY7" fmla="*/ 274566 h 912045"/>
                <a:gd name="connsiteX8" fmla="*/ 186851 w 912045"/>
                <a:gd name="connsiteY8" fmla="*/ 190088 h 912045"/>
                <a:gd name="connsiteX9" fmla="*/ 715457 w 912045"/>
                <a:gd name="connsiteY9" fmla="*/ 190088 h 912045"/>
                <a:gd name="connsiteX10" fmla="*/ 715457 w 912045"/>
                <a:gd name="connsiteY10" fmla="*/ 718694 h 912045"/>
                <a:gd name="connsiteX11" fmla="*/ 186851 w 912045"/>
                <a:gd name="connsiteY11" fmla="*/ 718694 h 912045"/>
                <a:gd name="connsiteX12" fmla="*/ 92626 w 912045"/>
                <a:gd name="connsiteY12" fmla="*/ 92627 h 912045"/>
                <a:gd name="connsiteX13" fmla="*/ 92625 w 912045"/>
                <a:gd name="connsiteY13" fmla="*/ 819417 h 912045"/>
                <a:gd name="connsiteX14" fmla="*/ 819416 w 912045"/>
                <a:gd name="connsiteY14" fmla="*/ 819417 h 912045"/>
                <a:gd name="connsiteX15" fmla="*/ 819416 w 912045"/>
                <a:gd name="connsiteY15" fmla="*/ 92627 h 912045"/>
                <a:gd name="connsiteX16" fmla="*/ 0 w 912045"/>
                <a:gd name="connsiteY16" fmla="*/ 0 h 912045"/>
                <a:gd name="connsiteX17" fmla="*/ 912044 w 912045"/>
                <a:gd name="connsiteY17" fmla="*/ 0 h 912045"/>
                <a:gd name="connsiteX18" fmla="*/ 912045 w 912045"/>
                <a:gd name="connsiteY18" fmla="*/ 912045 h 912045"/>
                <a:gd name="connsiteX19" fmla="*/ 0 w 912045"/>
                <a:gd name="connsiteY19" fmla="*/ 912045 h 91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2045" h="912045">
                  <a:moveTo>
                    <a:pt x="362304" y="367975"/>
                  </a:moveTo>
                  <a:lnTo>
                    <a:pt x="537568" y="367975"/>
                  </a:lnTo>
                  <a:lnTo>
                    <a:pt x="537568" y="543239"/>
                  </a:lnTo>
                  <a:lnTo>
                    <a:pt x="362304" y="543239"/>
                  </a:lnTo>
                  <a:close/>
                  <a:moveTo>
                    <a:pt x="271328" y="274565"/>
                  </a:moveTo>
                  <a:lnTo>
                    <a:pt x="271329" y="634216"/>
                  </a:lnTo>
                  <a:lnTo>
                    <a:pt x="630980" y="634217"/>
                  </a:lnTo>
                  <a:lnTo>
                    <a:pt x="630980" y="274566"/>
                  </a:lnTo>
                  <a:close/>
                  <a:moveTo>
                    <a:pt x="186851" y="190088"/>
                  </a:moveTo>
                  <a:lnTo>
                    <a:pt x="715457" y="190088"/>
                  </a:lnTo>
                  <a:lnTo>
                    <a:pt x="715457" y="718694"/>
                  </a:lnTo>
                  <a:lnTo>
                    <a:pt x="186851" y="718694"/>
                  </a:lnTo>
                  <a:close/>
                  <a:moveTo>
                    <a:pt x="92626" y="92627"/>
                  </a:moveTo>
                  <a:lnTo>
                    <a:pt x="92625" y="819417"/>
                  </a:lnTo>
                  <a:lnTo>
                    <a:pt x="819416" y="819417"/>
                  </a:lnTo>
                  <a:lnTo>
                    <a:pt x="819416" y="92627"/>
                  </a:lnTo>
                  <a:close/>
                  <a:moveTo>
                    <a:pt x="0" y="0"/>
                  </a:moveTo>
                  <a:lnTo>
                    <a:pt x="912044" y="0"/>
                  </a:lnTo>
                  <a:lnTo>
                    <a:pt x="912045" y="912045"/>
                  </a:lnTo>
                  <a:lnTo>
                    <a:pt x="0" y="91204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308B545-322A-0F86-F91E-5DBD8865DD88}"/>
                </a:ext>
              </a:extLst>
            </p:cNvPr>
            <p:cNvSpPr/>
            <p:nvPr/>
          </p:nvSpPr>
          <p:spPr>
            <a:xfrm rot="2700000">
              <a:off x="6018210" y="1777692"/>
              <a:ext cx="528606" cy="528606"/>
            </a:xfrm>
            <a:custGeom>
              <a:avLst/>
              <a:gdLst>
                <a:gd name="connsiteX0" fmla="*/ 175453 w 528606"/>
                <a:gd name="connsiteY0" fmla="*/ 177887 h 528606"/>
                <a:gd name="connsiteX1" fmla="*/ 350717 w 528606"/>
                <a:gd name="connsiteY1" fmla="*/ 177887 h 528606"/>
                <a:gd name="connsiteX2" fmla="*/ 350717 w 528606"/>
                <a:gd name="connsiteY2" fmla="*/ 353151 h 528606"/>
                <a:gd name="connsiteX3" fmla="*/ 175453 w 528606"/>
                <a:gd name="connsiteY3" fmla="*/ 353151 h 528606"/>
                <a:gd name="connsiteX4" fmla="*/ 84478 w 528606"/>
                <a:gd name="connsiteY4" fmla="*/ 84477 h 528606"/>
                <a:gd name="connsiteX5" fmla="*/ 84478 w 528606"/>
                <a:gd name="connsiteY5" fmla="*/ 444128 h 528606"/>
                <a:gd name="connsiteX6" fmla="*/ 444129 w 528606"/>
                <a:gd name="connsiteY6" fmla="*/ 444129 h 528606"/>
                <a:gd name="connsiteX7" fmla="*/ 444129 w 528606"/>
                <a:gd name="connsiteY7" fmla="*/ 84478 h 528606"/>
                <a:gd name="connsiteX8" fmla="*/ 0 w 528606"/>
                <a:gd name="connsiteY8" fmla="*/ 0 h 528606"/>
                <a:gd name="connsiteX9" fmla="*/ 528606 w 528606"/>
                <a:gd name="connsiteY9" fmla="*/ 0 h 528606"/>
                <a:gd name="connsiteX10" fmla="*/ 528606 w 528606"/>
                <a:gd name="connsiteY10" fmla="*/ 528606 h 528606"/>
                <a:gd name="connsiteX11" fmla="*/ 0 w 528606"/>
                <a:gd name="connsiteY11" fmla="*/ 528606 h 52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06" h="528606">
                  <a:moveTo>
                    <a:pt x="175453" y="177887"/>
                  </a:moveTo>
                  <a:lnTo>
                    <a:pt x="350717" y="177887"/>
                  </a:lnTo>
                  <a:lnTo>
                    <a:pt x="350717" y="353151"/>
                  </a:lnTo>
                  <a:lnTo>
                    <a:pt x="175453" y="353151"/>
                  </a:lnTo>
                  <a:close/>
                  <a:moveTo>
                    <a:pt x="84478" y="84477"/>
                  </a:moveTo>
                  <a:lnTo>
                    <a:pt x="84478" y="444128"/>
                  </a:lnTo>
                  <a:lnTo>
                    <a:pt x="444129" y="444129"/>
                  </a:lnTo>
                  <a:lnTo>
                    <a:pt x="444129" y="84478"/>
                  </a:lnTo>
                  <a:close/>
                  <a:moveTo>
                    <a:pt x="0" y="0"/>
                  </a:moveTo>
                  <a:lnTo>
                    <a:pt x="528606" y="0"/>
                  </a:lnTo>
                  <a:lnTo>
                    <a:pt x="528606" y="528606"/>
                  </a:lnTo>
                  <a:lnTo>
                    <a:pt x="0" y="5286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0A4E6971-3A85-24FD-7983-7CCA8845B632}"/>
                </a:ext>
              </a:extLst>
            </p:cNvPr>
            <p:cNvSpPr/>
            <p:nvPr/>
          </p:nvSpPr>
          <p:spPr>
            <a:xfrm rot="2700000">
              <a:off x="5282703" y="2312706"/>
              <a:ext cx="726790" cy="726791"/>
            </a:xfrm>
            <a:custGeom>
              <a:avLst/>
              <a:gdLst>
                <a:gd name="connsiteX0" fmla="*/ 277687 w 726790"/>
                <a:gd name="connsiteY0" fmla="*/ 277687 h 726791"/>
                <a:gd name="connsiteX1" fmla="*/ 277687 w 726790"/>
                <a:gd name="connsiteY1" fmla="*/ 449104 h 726791"/>
                <a:gd name="connsiteX2" fmla="*/ 449103 w 726790"/>
                <a:gd name="connsiteY2" fmla="*/ 449104 h 726791"/>
                <a:gd name="connsiteX3" fmla="*/ 449103 w 726790"/>
                <a:gd name="connsiteY3" fmla="*/ 277687 h 726791"/>
                <a:gd name="connsiteX4" fmla="*/ 181946 w 726790"/>
                <a:gd name="connsiteY4" fmla="*/ 181946 h 726791"/>
                <a:gd name="connsiteX5" fmla="*/ 544845 w 726790"/>
                <a:gd name="connsiteY5" fmla="*/ 181946 h 726791"/>
                <a:gd name="connsiteX6" fmla="*/ 544845 w 726790"/>
                <a:gd name="connsiteY6" fmla="*/ 544845 h 726791"/>
                <a:gd name="connsiteX7" fmla="*/ 181946 w 726790"/>
                <a:gd name="connsiteY7" fmla="*/ 544845 h 726791"/>
                <a:gd name="connsiteX8" fmla="*/ 96251 w 726790"/>
                <a:gd name="connsiteY8" fmla="*/ 96251 h 726791"/>
                <a:gd name="connsiteX9" fmla="*/ 96251 w 726790"/>
                <a:gd name="connsiteY9" fmla="*/ 630539 h 726791"/>
                <a:gd name="connsiteX10" fmla="*/ 630539 w 726790"/>
                <a:gd name="connsiteY10" fmla="*/ 630540 h 726791"/>
                <a:gd name="connsiteX11" fmla="*/ 630539 w 726790"/>
                <a:gd name="connsiteY11" fmla="*/ 96252 h 726791"/>
                <a:gd name="connsiteX12" fmla="*/ 0 w 726790"/>
                <a:gd name="connsiteY12" fmla="*/ 0 h 726791"/>
                <a:gd name="connsiteX13" fmla="*/ 726790 w 726790"/>
                <a:gd name="connsiteY13" fmla="*/ 1 h 726791"/>
                <a:gd name="connsiteX14" fmla="*/ 726790 w 726790"/>
                <a:gd name="connsiteY14" fmla="*/ 726791 h 726791"/>
                <a:gd name="connsiteX15" fmla="*/ 0 w 726790"/>
                <a:gd name="connsiteY15" fmla="*/ 726790 h 72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6790" h="726791">
                  <a:moveTo>
                    <a:pt x="277687" y="277687"/>
                  </a:moveTo>
                  <a:lnTo>
                    <a:pt x="277687" y="449104"/>
                  </a:lnTo>
                  <a:lnTo>
                    <a:pt x="449103" y="449104"/>
                  </a:lnTo>
                  <a:lnTo>
                    <a:pt x="449103" y="277687"/>
                  </a:lnTo>
                  <a:close/>
                  <a:moveTo>
                    <a:pt x="181946" y="181946"/>
                  </a:moveTo>
                  <a:lnTo>
                    <a:pt x="544845" y="181946"/>
                  </a:lnTo>
                  <a:lnTo>
                    <a:pt x="544845" y="544845"/>
                  </a:lnTo>
                  <a:lnTo>
                    <a:pt x="181946" y="544845"/>
                  </a:lnTo>
                  <a:close/>
                  <a:moveTo>
                    <a:pt x="96251" y="96251"/>
                  </a:moveTo>
                  <a:lnTo>
                    <a:pt x="96251" y="630539"/>
                  </a:lnTo>
                  <a:lnTo>
                    <a:pt x="630539" y="630540"/>
                  </a:lnTo>
                  <a:lnTo>
                    <a:pt x="630539" y="96252"/>
                  </a:lnTo>
                  <a:close/>
                  <a:moveTo>
                    <a:pt x="0" y="0"/>
                  </a:moveTo>
                  <a:lnTo>
                    <a:pt x="726790" y="1"/>
                  </a:lnTo>
                  <a:lnTo>
                    <a:pt x="726790" y="726791"/>
                  </a:lnTo>
                  <a:lnTo>
                    <a:pt x="0" y="7267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05FA44D-4911-8CF3-A3EB-95191BF45E32}"/>
                </a:ext>
              </a:extLst>
            </p:cNvPr>
            <p:cNvSpPr/>
            <p:nvPr/>
          </p:nvSpPr>
          <p:spPr>
            <a:xfrm rot="2700000">
              <a:off x="6732863" y="2494653"/>
              <a:ext cx="362899" cy="362899"/>
            </a:xfrm>
            <a:custGeom>
              <a:avLst/>
              <a:gdLst>
                <a:gd name="connsiteX0" fmla="*/ 95741 w 362899"/>
                <a:gd name="connsiteY0" fmla="*/ 95741 h 362899"/>
                <a:gd name="connsiteX1" fmla="*/ 95741 w 362899"/>
                <a:gd name="connsiteY1" fmla="*/ 267158 h 362899"/>
                <a:gd name="connsiteX2" fmla="*/ 267157 w 362899"/>
                <a:gd name="connsiteY2" fmla="*/ 267158 h 362899"/>
                <a:gd name="connsiteX3" fmla="*/ 267157 w 362899"/>
                <a:gd name="connsiteY3" fmla="*/ 95741 h 362899"/>
                <a:gd name="connsiteX4" fmla="*/ 0 w 362899"/>
                <a:gd name="connsiteY4" fmla="*/ 0 h 362899"/>
                <a:gd name="connsiteX5" fmla="*/ 362899 w 362899"/>
                <a:gd name="connsiteY5" fmla="*/ 0 h 362899"/>
                <a:gd name="connsiteX6" fmla="*/ 362899 w 362899"/>
                <a:gd name="connsiteY6" fmla="*/ 362899 h 362899"/>
                <a:gd name="connsiteX7" fmla="*/ 0 w 362899"/>
                <a:gd name="connsiteY7" fmla="*/ 362899 h 36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899" h="362899">
                  <a:moveTo>
                    <a:pt x="95741" y="95741"/>
                  </a:moveTo>
                  <a:lnTo>
                    <a:pt x="95741" y="267158"/>
                  </a:lnTo>
                  <a:lnTo>
                    <a:pt x="267157" y="267158"/>
                  </a:lnTo>
                  <a:lnTo>
                    <a:pt x="267157" y="95741"/>
                  </a:lnTo>
                  <a:close/>
                  <a:moveTo>
                    <a:pt x="0" y="0"/>
                  </a:moveTo>
                  <a:lnTo>
                    <a:pt x="362899" y="0"/>
                  </a:lnTo>
                  <a:lnTo>
                    <a:pt x="362899" y="362899"/>
                  </a:lnTo>
                  <a:lnTo>
                    <a:pt x="0" y="3628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ES"/>
            </a:p>
          </p:txBody>
        </p:sp>
      </p:grpSp>
    </p:spTree>
    <p:extLst>
      <p:ext uri="{BB962C8B-B14F-4D97-AF65-F5344CB8AC3E}">
        <p14:creationId xmlns:p14="http://schemas.microsoft.com/office/powerpoint/2010/main" val="39070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DE3D5-AFAE-4BF5-66A5-7127CB6E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2" y="705358"/>
            <a:ext cx="4965700" cy="374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0CD81-45D6-D974-3CDA-1E1FE68B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6" y="4530852"/>
            <a:ext cx="6235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0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16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Calvo, Miguel</dc:creator>
  <cp:lastModifiedBy>Calvo, Miguel</cp:lastModifiedBy>
  <cp:revision>2</cp:revision>
  <dcterms:created xsi:type="dcterms:W3CDTF">2024-07-14T18:17:07Z</dcterms:created>
  <dcterms:modified xsi:type="dcterms:W3CDTF">2024-07-15T19:02:55Z</dcterms:modified>
</cp:coreProperties>
</file>