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5"/>
  </p:notesMasterIdLst>
  <p:handoutMasterIdLst>
    <p:handoutMasterId r:id="rId16"/>
  </p:handoutMasterIdLst>
  <p:sldIdLst>
    <p:sldId id="256" r:id="rId5"/>
    <p:sldId id="275" r:id="rId6"/>
    <p:sldId id="258" r:id="rId7"/>
    <p:sldId id="276" r:id="rId8"/>
    <p:sldId id="277" r:id="rId9"/>
    <p:sldId id="278" r:id="rId10"/>
    <p:sldId id="281" r:id="rId11"/>
    <p:sldId id="279" r:id="rId12"/>
    <p:sldId id="280"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5033" autoAdjust="0"/>
  </p:normalViewPr>
  <p:slideViewPr>
    <p:cSldViewPr snapToGrid="0" snapToObjects="1">
      <p:cViewPr varScale="1">
        <p:scale>
          <a:sx n="93" d="100"/>
          <a:sy n="93" d="100"/>
        </p:scale>
        <p:origin x="456" y="-120"/>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20.png"/><Relationship Id="rId7" Type="http://schemas.openxmlformats.org/officeDocument/2006/relationships/image" Target="../media/image13.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1.svg"/></Relationships>
</file>

<file path=ppt/diagrams/_rels/data4.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4.png"/><Relationship Id="rId7" Type="http://schemas.openxmlformats.org/officeDocument/2006/relationships/image" Target="../media/image26.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20.png"/><Relationship Id="rId7" Type="http://schemas.openxmlformats.org/officeDocument/2006/relationships/image" Target="../media/image13.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1.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4.png"/><Relationship Id="rId7" Type="http://schemas.openxmlformats.org/officeDocument/2006/relationships/image" Target="../media/image26.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A589A-46DE-0F49-B460-E7914F3E440D}" type="doc">
      <dgm:prSet loTypeId="urn:microsoft.com/office/officeart/2018/2/layout/IconCircleList" loCatId="icon" qsTypeId="urn:microsoft.com/office/officeart/2005/8/quickstyle/simple1" qsCatId="simple" csTypeId="urn:microsoft.com/office/officeart/2018/5/colors/Iconchunking_neutralicon_accent3_2" csCatId="accent3" phldr="1"/>
      <dgm:spPr/>
      <dgm:t>
        <a:bodyPr/>
        <a:lstStyle/>
        <a:p>
          <a:endParaRPr lang="en-US"/>
        </a:p>
      </dgm:t>
    </dgm:pt>
    <dgm:pt modelId="{66039115-797B-304C-9FC0-EFABB1F21232}">
      <dgm:prSet/>
      <dgm:spPr/>
      <dgm:t>
        <a:bodyPr/>
        <a:lstStyle/>
        <a:p>
          <a:pPr>
            <a:lnSpc>
              <a:spcPct val="100000"/>
            </a:lnSpc>
          </a:pPr>
          <a:r>
            <a:rPr lang="en-PH" dirty="0"/>
            <a:t>Key Point Detection Algorithm</a:t>
          </a:r>
          <a:endParaRPr lang="en-US" dirty="0"/>
        </a:p>
      </dgm:t>
    </dgm:pt>
    <dgm:pt modelId="{C8EABE8F-1E84-494E-AD8A-32BA419A36E9}" type="parTrans" cxnId="{31C3237C-2299-B649-8C93-587C97AC9999}">
      <dgm:prSet/>
      <dgm:spPr/>
      <dgm:t>
        <a:bodyPr/>
        <a:lstStyle/>
        <a:p>
          <a:endParaRPr lang="en-US"/>
        </a:p>
      </dgm:t>
    </dgm:pt>
    <dgm:pt modelId="{D044F6BA-1D90-EC47-8A78-B9796198ECF5}" type="sibTrans" cxnId="{31C3237C-2299-B649-8C93-587C97AC9999}">
      <dgm:prSet/>
      <dgm:spPr/>
      <dgm:t>
        <a:bodyPr/>
        <a:lstStyle/>
        <a:p>
          <a:pPr>
            <a:lnSpc>
              <a:spcPct val="100000"/>
            </a:lnSpc>
          </a:pPr>
          <a:endParaRPr lang="en-US"/>
        </a:p>
      </dgm:t>
    </dgm:pt>
    <dgm:pt modelId="{E39563C5-C199-4F5B-A899-8CC0710341A0}">
      <dgm:prSet/>
      <dgm:spPr/>
      <dgm:t>
        <a:bodyPr/>
        <a:lstStyle/>
        <a:p>
          <a:pPr>
            <a:lnSpc>
              <a:spcPct val="100000"/>
            </a:lnSpc>
          </a:pPr>
          <a:r>
            <a:rPr lang="en-PH" dirty="0"/>
            <a:t>Image or Video Data</a:t>
          </a:r>
          <a:endParaRPr lang="en-US" dirty="0"/>
        </a:p>
      </dgm:t>
    </dgm:pt>
    <dgm:pt modelId="{BC971DAC-9BE2-44B2-ABE4-8099C777E9C4}" type="sibTrans" cxnId="{BBAD9FDB-1013-4B11-A9AE-2815527D1B78}">
      <dgm:prSet/>
      <dgm:spPr/>
      <dgm:t>
        <a:bodyPr/>
        <a:lstStyle/>
        <a:p>
          <a:pPr>
            <a:lnSpc>
              <a:spcPct val="100000"/>
            </a:lnSpc>
          </a:pPr>
          <a:endParaRPr lang="en-US"/>
        </a:p>
      </dgm:t>
    </dgm:pt>
    <dgm:pt modelId="{6531EA77-44C5-4E3D-BA04-70C1E49BCD39}" type="parTrans" cxnId="{BBAD9FDB-1013-4B11-A9AE-2815527D1B78}">
      <dgm:prSet/>
      <dgm:spPr/>
      <dgm:t>
        <a:bodyPr/>
        <a:lstStyle/>
        <a:p>
          <a:endParaRPr lang="en-US"/>
        </a:p>
      </dgm:t>
    </dgm:pt>
    <dgm:pt modelId="{15B1A768-2666-4AB4-BDA7-F0E3C4160D59}">
      <dgm:prSet/>
      <dgm:spPr/>
      <dgm:t>
        <a:bodyPr/>
        <a:lstStyle/>
        <a:p>
          <a:pPr>
            <a:lnSpc>
              <a:spcPct val="100000"/>
            </a:lnSpc>
          </a:pPr>
          <a:r>
            <a:rPr lang="en-PH" dirty="0"/>
            <a:t>Deep Learning Framework</a:t>
          </a:r>
          <a:endParaRPr lang="en-US" dirty="0"/>
        </a:p>
      </dgm:t>
    </dgm:pt>
    <dgm:pt modelId="{72FFCBD4-DD9D-4E06-81E4-54307F97A3F0}" type="sibTrans" cxnId="{08DEC938-538C-403B-80C3-828B96DAFF82}">
      <dgm:prSet/>
      <dgm:spPr/>
      <dgm:t>
        <a:bodyPr/>
        <a:lstStyle/>
        <a:p>
          <a:pPr>
            <a:lnSpc>
              <a:spcPct val="100000"/>
            </a:lnSpc>
          </a:pPr>
          <a:endParaRPr lang="en-US"/>
        </a:p>
      </dgm:t>
    </dgm:pt>
    <dgm:pt modelId="{D47033D3-4E41-485A-B515-A02A8C3B404A}" type="parTrans" cxnId="{08DEC938-538C-403B-80C3-828B96DAFF82}">
      <dgm:prSet/>
      <dgm:spPr/>
      <dgm:t>
        <a:bodyPr/>
        <a:lstStyle/>
        <a:p>
          <a:endParaRPr lang="en-US"/>
        </a:p>
      </dgm:t>
    </dgm:pt>
    <dgm:pt modelId="{3AA5586A-C40E-4DDA-98A5-6545F36F46AB}">
      <dgm:prSet/>
      <dgm:spPr/>
      <dgm:t>
        <a:bodyPr/>
        <a:lstStyle/>
        <a:p>
          <a:pPr>
            <a:lnSpc>
              <a:spcPct val="100000"/>
            </a:lnSpc>
            <a:buFont typeface="Wingdings" panose="05000000000000000000" pitchFamily="2" charset="2"/>
            <a:buChar char="q"/>
          </a:pPr>
          <a:r>
            <a:rPr lang="en-PH" dirty="0"/>
            <a:t>Computer Vision Libraries</a:t>
          </a:r>
          <a:endParaRPr lang="en-US" dirty="0"/>
        </a:p>
      </dgm:t>
    </dgm:pt>
    <dgm:pt modelId="{19FB306E-81B4-4F3F-99EE-765120CBB6B3}" type="sibTrans" cxnId="{119FEAF1-383D-4740-9124-CC9EEA7E35F9}">
      <dgm:prSet/>
      <dgm:spPr/>
      <dgm:t>
        <a:bodyPr/>
        <a:lstStyle/>
        <a:p>
          <a:endParaRPr lang="en-US"/>
        </a:p>
      </dgm:t>
    </dgm:pt>
    <dgm:pt modelId="{ABF44FB7-9255-4D99-BC69-3BE74FDF8E87}" type="parTrans" cxnId="{119FEAF1-383D-4740-9124-CC9EEA7E35F9}">
      <dgm:prSet/>
      <dgm:spPr/>
      <dgm:t>
        <a:bodyPr/>
        <a:lstStyle/>
        <a:p>
          <a:endParaRPr lang="en-US"/>
        </a:p>
      </dgm:t>
    </dgm:pt>
    <dgm:pt modelId="{B80C9CF3-C6BB-48D7-8AE1-5002D62D3761}" type="pres">
      <dgm:prSet presAssocID="{489A589A-46DE-0F49-B460-E7914F3E440D}" presName="root" presStyleCnt="0">
        <dgm:presLayoutVars>
          <dgm:dir/>
          <dgm:resizeHandles val="exact"/>
        </dgm:presLayoutVars>
      </dgm:prSet>
      <dgm:spPr/>
    </dgm:pt>
    <dgm:pt modelId="{326FDCF2-F375-4C3F-9814-C84BA9388F92}" type="pres">
      <dgm:prSet presAssocID="{489A589A-46DE-0F49-B460-E7914F3E440D}" presName="container" presStyleCnt="0">
        <dgm:presLayoutVars>
          <dgm:dir/>
          <dgm:resizeHandles val="exact"/>
        </dgm:presLayoutVars>
      </dgm:prSet>
      <dgm:spPr/>
    </dgm:pt>
    <dgm:pt modelId="{174069BD-8FE1-41A2-8250-6A5514FE224C}" type="pres">
      <dgm:prSet presAssocID="{66039115-797B-304C-9FC0-EFABB1F21232}" presName="compNode" presStyleCnt="0"/>
      <dgm:spPr/>
    </dgm:pt>
    <dgm:pt modelId="{5E340066-1B2E-4C4E-80A2-97E86ABFA479}" type="pres">
      <dgm:prSet presAssocID="{66039115-797B-304C-9FC0-EFABB1F21232}" presName="iconBgRect" presStyleLbl="bgShp" presStyleIdx="0" presStyleCnt="4"/>
      <dgm:spPr/>
    </dgm:pt>
    <dgm:pt modelId="{F55B2F71-E638-412C-8147-FC7081E08B04}" type="pres">
      <dgm:prSet presAssocID="{66039115-797B-304C-9FC0-EFABB1F2123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5CDA7D5A-F452-463F-998B-177A76E8C08F}" type="pres">
      <dgm:prSet presAssocID="{66039115-797B-304C-9FC0-EFABB1F21232}" presName="spaceRect" presStyleCnt="0"/>
      <dgm:spPr/>
    </dgm:pt>
    <dgm:pt modelId="{E05AF25A-E676-44EA-BB66-F2100ACAD1CB}" type="pres">
      <dgm:prSet presAssocID="{66039115-797B-304C-9FC0-EFABB1F21232}" presName="textRect" presStyleLbl="revTx" presStyleIdx="0" presStyleCnt="4" custScaleX="110491">
        <dgm:presLayoutVars>
          <dgm:chMax val="1"/>
          <dgm:chPref val="1"/>
        </dgm:presLayoutVars>
      </dgm:prSet>
      <dgm:spPr/>
    </dgm:pt>
    <dgm:pt modelId="{BB1D33AA-C75A-465A-93F0-2B3A7346088F}" type="pres">
      <dgm:prSet presAssocID="{D044F6BA-1D90-EC47-8A78-B9796198ECF5}" presName="sibTrans" presStyleLbl="sibTrans2D1" presStyleIdx="0" presStyleCnt="0"/>
      <dgm:spPr/>
    </dgm:pt>
    <dgm:pt modelId="{D641F504-B527-445D-81F6-4B59E813C4A0}" type="pres">
      <dgm:prSet presAssocID="{E39563C5-C199-4F5B-A899-8CC0710341A0}" presName="compNode" presStyleCnt="0"/>
      <dgm:spPr/>
    </dgm:pt>
    <dgm:pt modelId="{75512A68-FA50-4392-A441-C6EC352FE606}" type="pres">
      <dgm:prSet presAssocID="{E39563C5-C199-4F5B-A899-8CC0710341A0}" presName="iconBgRect" presStyleLbl="bgShp" presStyleIdx="1" presStyleCnt="4"/>
      <dgm:spPr/>
    </dgm:pt>
    <dgm:pt modelId="{C425A8E1-258A-4D4B-9D55-24376C0AB360}" type="pres">
      <dgm:prSet presAssocID="{E39563C5-C199-4F5B-A899-8CC0710341A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lapper board with solid fill"/>
        </a:ext>
      </dgm:extLst>
    </dgm:pt>
    <dgm:pt modelId="{9E9B2F2E-EF94-42A4-A2BE-0DEE20425DEE}" type="pres">
      <dgm:prSet presAssocID="{E39563C5-C199-4F5B-A899-8CC0710341A0}" presName="spaceRect" presStyleCnt="0"/>
      <dgm:spPr/>
    </dgm:pt>
    <dgm:pt modelId="{523C7F31-A7C1-43C9-AE27-AAE9100EE1FE}" type="pres">
      <dgm:prSet presAssocID="{E39563C5-C199-4F5B-A899-8CC0710341A0}" presName="textRect" presStyleLbl="revTx" presStyleIdx="1" presStyleCnt="4">
        <dgm:presLayoutVars>
          <dgm:chMax val="1"/>
          <dgm:chPref val="1"/>
        </dgm:presLayoutVars>
      </dgm:prSet>
      <dgm:spPr/>
    </dgm:pt>
    <dgm:pt modelId="{CEB8DC13-2561-455C-A0BE-EE905F81836F}" type="pres">
      <dgm:prSet presAssocID="{BC971DAC-9BE2-44B2-ABE4-8099C777E9C4}" presName="sibTrans" presStyleLbl="sibTrans2D1" presStyleIdx="0" presStyleCnt="0"/>
      <dgm:spPr/>
    </dgm:pt>
    <dgm:pt modelId="{495B68A9-1523-4F46-9B02-682098319643}" type="pres">
      <dgm:prSet presAssocID="{15B1A768-2666-4AB4-BDA7-F0E3C4160D59}" presName="compNode" presStyleCnt="0"/>
      <dgm:spPr/>
    </dgm:pt>
    <dgm:pt modelId="{2CA4BD4C-87EF-4944-9E57-97154B3B633C}" type="pres">
      <dgm:prSet presAssocID="{15B1A768-2666-4AB4-BDA7-F0E3C4160D59}" presName="iconBgRect" presStyleLbl="bgShp" presStyleIdx="2" presStyleCnt="4"/>
      <dgm:spPr/>
    </dgm:pt>
    <dgm:pt modelId="{D99F53AC-3AF2-437B-A5AB-1239ADEC0676}" type="pres">
      <dgm:prSet presAssocID="{15B1A768-2666-4AB4-BDA7-F0E3C4160D5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in head"/>
        </a:ext>
      </dgm:extLst>
    </dgm:pt>
    <dgm:pt modelId="{EB4519A6-2EF6-4A3F-90AD-24C511B10908}" type="pres">
      <dgm:prSet presAssocID="{15B1A768-2666-4AB4-BDA7-F0E3C4160D59}" presName="spaceRect" presStyleCnt="0"/>
      <dgm:spPr/>
    </dgm:pt>
    <dgm:pt modelId="{D203E058-79E0-456E-A0FD-258E317D3D6A}" type="pres">
      <dgm:prSet presAssocID="{15B1A768-2666-4AB4-BDA7-F0E3C4160D59}" presName="textRect" presStyleLbl="revTx" presStyleIdx="2" presStyleCnt="4">
        <dgm:presLayoutVars>
          <dgm:chMax val="1"/>
          <dgm:chPref val="1"/>
        </dgm:presLayoutVars>
      </dgm:prSet>
      <dgm:spPr/>
    </dgm:pt>
    <dgm:pt modelId="{8F14F3AD-A362-45DF-80F5-2B8D1F566D80}" type="pres">
      <dgm:prSet presAssocID="{72FFCBD4-DD9D-4E06-81E4-54307F97A3F0}" presName="sibTrans" presStyleLbl="sibTrans2D1" presStyleIdx="0" presStyleCnt="0"/>
      <dgm:spPr/>
    </dgm:pt>
    <dgm:pt modelId="{BDD20EE1-5DFF-4E16-802C-2448893CCB5A}" type="pres">
      <dgm:prSet presAssocID="{3AA5586A-C40E-4DDA-98A5-6545F36F46AB}" presName="compNode" presStyleCnt="0"/>
      <dgm:spPr/>
    </dgm:pt>
    <dgm:pt modelId="{7089FE6B-57E5-4306-8097-E758E000C828}" type="pres">
      <dgm:prSet presAssocID="{3AA5586A-C40E-4DDA-98A5-6545F36F46AB}" presName="iconBgRect" presStyleLbl="bgShp" presStyleIdx="3" presStyleCnt="4"/>
      <dgm:spPr/>
    </dgm:pt>
    <dgm:pt modelId="{41C0BC0F-FFD5-42B5-B952-9316B9364F6F}" type="pres">
      <dgm:prSet presAssocID="{3AA5586A-C40E-4DDA-98A5-6545F36F46A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Virtual RealityHeadset"/>
        </a:ext>
      </dgm:extLst>
    </dgm:pt>
    <dgm:pt modelId="{392FDDC2-BC7A-49BF-88A1-7B4956AD8377}" type="pres">
      <dgm:prSet presAssocID="{3AA5586A-C40E-4DDA-98A5-6545F36F46AB}" presName="spaceRect" presStyleCnt="0"/>
      <dgm:spPr/>
    </dgm:pt>
    <dgm:pt modelId="{7703AFE5-FAA2-4D8A-AEFA-D3C5CB41E5BC}" type="pres">
      <dgm:prSet presAssocID="{3AA5586A-C40E-4DDA-98A5-6545F36F46AB}" presName="textRect" presStyleLbl="revTx" presStyleIdx="3" presStyleCnt="4">
        <dgm:presLayoutVars>
          <dgm:chMax val="1"/>
          <dgm:chPref val="1"/>
        </dgm:presLayoutVars>
      </dgm:prSet>
      <dgm:spPr/>
    </dgm:pt>
  </dgm:ptLst>
  <dgm:cxnLst>
    <dgm:cxn modelId="{F500F212-B1E8-4177-88EB-379FE553E567}" type="presOf" srcId="{BC971DAC-9BE2-44B2-ABE4-8099C777E9C4}" destId="{CEB8DC13-2561-455C-A0BE-EE905F81836F}" srcOrd="0" destOrd="0" presId="urn:microsoft.com/office/officeart/2018/2/layout/IconCircleList"/>
    <dgm:cxn modelId="{C2028414-4E44-4009-9619-A3329463EBE6}" type="presOf" srcId="{66039115-797B-304C-9FC0-EFABB1F21232}" destId="{E05AF25A-E676-44EA-BB66-F2100ACAD1CB}" srcOrd="0" destOrd="0" presId="urn:microsoft.com/office/officeart/2018/2/layout/IconCircleList"/>
    <dgm:cxn modelId="{3682502D-BD4B-4C8B-B999-4FE14243DA2F}" type="presOf" srcId="{E39563C5-C199-4F5B-A899-8CC0710341A0}" destId="{523C7F31-A7C1-43C9-AE27-AAE9100EE1FE}" srcOrd="0" destOrd="0" presId="urn:microsoft.com/office/officeart/2018/2/layout/IconCircleList"/>
    <dgm:cxn modelId="{08DEC938-538C-403B-80C3-828B96DAFF82}" srcId="{489A589A-46DE-0F49-B460-E7914F3E440D}" destId="{15B1A768-2666-4AB4-BDA7-F0E3C4160D59}" srcOrd="2" destOrd="0" parTransId="{D47033D3-4E41-485A-B515-A02A8C3B404A}" sibTransId="{72FFCBD4-DD9D-4E06-81E4-54307F97A3F0}"/>
    <dgm:cxn modelId="{6CA71B7B-0F0A-4F9A-A0EC-CFB6FFD8DA98}" type="presOf" srcId="{15B1A768-2666-4AB4-BDA7-F0E3C4160D59}" destId="{D203E058-79E0-456E-A0FD-258E317D3D6A}" srcOrd="0" destOrd="0" presId="urn:microsoft.com/office/officeart/2018/2/layout/IconCircleList"/>
    <dgm:cxn modelId="{31C3237C-2299-B649-8C93-587C97AC9999}" srcId="{489A589A-46DE-0F49-B460-E7914F3E440D}" destId="{66039115-797B-304C-9FC0-EFABB1F21232}" srcOrd="0" destOrd="0" parTransId="{C8EABE8F-1E84-494E-AD8A-32BA419A36E9}" sibTransId="{D044F6BA-1D90-EC47-8A78-B9796198ECF5}"/>
    <dgm:cxn modelId="{9AA16E9C-4C36-43A5-A786-66256F4B87CC}" type="presOf" srcId="{D044F6BA-1D90-EC47-8A78-B9796198ECF5}" destId="{BB1D33AA-C75A-465A-93F0-2B3A7346088F}" srcOrd="0" destOrd="0" presId="urn:microsoft.com/office/officeart/2018/2/layout/IconCircleList"/>
    <dgm:cxn modelId="{65F7D3A9-7360-41F2-9288-DC394F90F4EC}" type="presOf" srcId="{3AA5586A-C40E-4DDA-98A5-6545F36F46AB}" destId="{7703AFE5-FAA2-4D8A-AEFA-D3C5CB41E5BC}" srcOrd="0" destOrd="0" presId="urn:microsoft.com/office/officeart/2018/2/layout/IconCircleList"/>
    <dgm:cxn modelId="{0D34FCB2-3F4C-42A6-BB2D-60FA9564F405}" type="presOf" srcId="{489A589A-46DE-0F49-B460-E7914F3E440D}" destId="{B80C9CF3-C6BB-48D7-8AE1-5002D62D3761}" srcOrd="0" destOrd="0" presId="urn:microsoft.com/office/officeart/2018/2/layout/IconCircleList"/>
    <dgm:cxn modelId="{BBAD9FDB-1013-4B11-A9AE-2815527D1B78}" srcId="{489A589A-46DE-0F49-B460-E7914F3E440D}" destId="{E39563C5-C199-4F5B-A899-8CC0710341A0}" srcOrd="1" destOrd="0" parTransId="{6531EA77-44C5-4E3D-BA04-70C1E49BCD39}" sibTransId="{BC971DAC-9BE2-44B2-ABE4-8099C777E9C4}"/>
    <dgm:cxn modelId="{119FEAF1-383D-4740-9124-CC9EEA7E35F9}" srcId="{489A589A-46DE-0F49-B460-E7914F3E440D}" destId="{3AA5586A-C40E-4DDA-98A5-6545F36F46AB}" srcOrd="3" destOrd="0" parTransId="{ABF44FB7-9255-4D99-BC69-3BE74FDF8E87}" sibTransId="{19FB306E-81B4-4F3F-99EE-765120CBB6B3}"/>
    <dgm:cxn modelId="{72DB18FF-BDCF-4526-AB7E-380701B71043}" type="presOf" srcId="{72FFCBD4-DD9D-4E06-81E4-54307F97A3F0}" destId="{8F14F3AD-A362-45DF-80F5-2B8D1F566D80}" srcOrd="0" destOrd="0" presId="urn:microsoft.com/office/officeart/2018/2/layout/IconCircleList"/>
    <dgm:cxn modelId="{BF36CAD1-B688-447E-A701-12D1A5EB1C61}" type="presParOf" srcId="{B80C9CF3-C6BB-48D7-8AE1-5002D62D3761}" destId="{326FDCF2-F375-4C3F-9814-C84BA9388F92}" srcOrd="0" destOrd="0" presId="urn:microsoft.com/office/officeart/2018/2/layout/IconCircleList"/>
    <dgm:cxn modelId="{FBFDC197-07BE-4C6F-83B2-02194176B69E}" type="presParOf" srcId="{326FDCF2-F375-4C3F-9814-C84BA9388F92}" destId="{174069BD-8FE1-41A2-8250-6A5514FE224C}" srcOrd="0" destOrd="0" presId="urn:microsoft.com/office/officeart/2018/2/layout/IconCircleList"/>
    <dgm:cxn modelId="{C5F01509-F7BC-425F-B296-A98C860A07F3}" type="presParOf" srcId="{174069BD-8FE1-41A2-8250-6A5514FE224C}" destId="{5E340066-1B2E-4C4E-80A2-97E86ABFA479}" srcOrd="0" destOrd="0" presId="urn:microsoft.com/office/officeart/2018/2/layout/IconCircleList"/>
    <dgm:cxn modelId="{6798BD59-DB22-44F4-9499-B795ECC6FB92}" type="presParOf" srcId="{174069BD-8FE1-41A2-8250-6A5514FE224C}" destId="{F55B2F71-E638-412C-8147-FC7081E08B04}" srcOrd="1" destOrd="0" presId="urn:microsoft.com/office/officeart/2018/2/layout/IconCircleList"/>
    <dgm:cxn modelId="{8ED6BB7E-069D-4BD0-874A-A765097C6426}" type="presParOf" srcId="{174069BD-8FE1-41A2-8250-6A5514FE224C}" destId="{5CDA7D5A-F452-463F-998B-177A76E8C08F}" srcOrd="2" destOrd="0" presId="urn:microsoft.com/office/officeart/2018/2/layout/IconCircleList"/>
    <dgm:cxn modelId="{6FA12472-3D68-4E1C-81AF-02DC5B01E334}" type="presParOf" srcId="{174069BD-8FE1-41A2-8250-6A5514FE224C}" destId="{E05AF25A-E676-44EA-BB66-F2100ACAD1CB}" srcOrd="3" destOrd="0" presId="urn:microsoft.com/office/officeart/2018/2/layout/IconCircleList"/>
    <dgm:cxn modelId="{2E917479-9046-4584-8A6D-BEC73C11FC76}" type="presParOf" srcId="{326FDCF2-F375-4C3F-9814-C84BA9388F92}" destId="{BB1D33AA-C75A-465A-93F0-2B3A7346088F}" srcOrd="1" destOrd="0" presId="urn:microsoft.com/office/officeart/2018/2/layout/IconCircleList"/>
    <dgm:cxn modelId="{A0B340C2-CAB3-4AD7-B651-672DD667AAD7}" type="presParOf" srcId="{326FDCF2-F375-4C3F-9814-C84BA9388F92}" destId="{D641F504-B527-445D-81F6-4B59E813C4A0}" srcOrd="2" destOrd="0" presId="urn:microsoft.com/office/officeart/2018/2/layout/IconCircleList"/>
    <dgm:cxn modelId="{FBFE3BE7-5577-4A5D-85CC-215287D3D6AD}" type="presParOf" srcId="{D641F504-B527-445D-81F6-4B59E813C4A0}" destId="{75512A68-FA50-4392-A441-C6EC352FE606}" srcOrd="0" destOrd="0" presId="urn:microsoft.com/office/officeart/2018/2/layout/IconCircleList"/>
    <dgm:cxn modelId="{E2CE3B82-49EF-49C5-869E-0F82B174F9E9}" type="presParOf" srcId="{D641F504-B527-445D-81F6-4B59E813C4A0}" destId="{C425A8E1-258A-4D4B-9D55-24376C0AB360}" srcOrd="1" destOrd="0" presId="urn:microsoft.com/office/officeart/2018/2/layout/IconCircleList"/>
    <dgm:cxn modelId="{FE67C476-DCF9-4F8A-ACDB-300B11852414}" type="presParOf" srcId="{D641F504-B527-445D-81F6-4B59E813C4A0}" destId="{9E9B2F2E-EF94-42A4-A2BE-0DEE20425DEE}" srcOrd="2" destOrd="0" presId="urn:microsoft.com/office/officeart/2018/2/layout/IconCircleList"/>
    <dgm:cxn modelId="{4CA023EA-A382-4DD9-9FA1-18E0D66061BD}" type="presParOf" srcId="{D641F504-B527-445D-81F6-4B59E813C4A0}" destId="{523C7F31-A7C1-43C9-AE27-AAE9100EE1FE}" srcOrd="3" destOrd="0" presId="urn:microsoft.com/office/officeart/2018/2/layout/IconCircleList"/>
    <dgm:cxn modelId="{26A45859-BDA1-42A1-B72D-E642F4519323}" type="presParOf" srcId="{326FDCF2-F375-4C3F-9814-C84BA9388F92}" destId="{CEB8DC13-2561-455C-A0BE-EE905F81836F}" srcOrd="3" destOrd="0" presId="urn:microsoft.com/office/officeart/2018/2/layout/IconCircleList"/>
    <dgm:cxn modelId="{9A1A1CE7-53B9-4F66-85DD-738EBE878B5F}" type="presParOf" srcId="{326FDCF2-F375-4C3F-9814-C84BA9388F92}" destId="{495B68A9-1523-4F46-9B02-682098319643}" srcOrd="4" destOrd="0" presId="urn:microsoft.com/office/officeart/2018/2/layout/IconCircleList"/>
    <dgm:cxn modelId="{51E1DD61-7673-4090-B8AB-CF4901AEC858}" type="presParOf" srcId="{495B68A9-1523-4F46-9B02-682098319643}" destId="{2CA4BD4C-87EF-4944-9E57-97154B3B633C}" srcOrd="0" destOrd="0" presId="urn:microsoft.com/office/officeart/2018/2/layout/IconCircleList"/>
    <dgm:cxn modelId="{747A4180-A006-422E-B421-0130C380E284}" type="presParOf" srcId="{495B68A9-1523-4F46-9B02-682098319643}" destId="{D99F53AC-3AF2-437B-A5AB-1239ADEC0676}" srcOrd="1" destOrd="0" presId="urn:microsoft.com/office/officeart/2018/2/layout/IconCircleList"/>
    <dgm:cxn modelId="{2B3206DF-6911-4471-9CE4-6E444117F923}" type="presParOf" srcId="{495B68A9-1523-4F46-9B02-682098319643}" destId="{EB4519A6-2EF6-4A3F-90AD-24C511B10908}" srcOrd="2" destOrd="0" presId="urn:microsoft.com/office/officeart/2018/2/layout/IconCircleList"/>
    <dgm:cxn modelId="{BFF8DE16-9137-451C-BFC4-D4EE82781F8E}" type="presParOf" srcId="{495B68A9-1523-4F46-9B02-682098319643}" destId="{D203E058-79E0-456E-A0FD-258E317D3D6A}" srcOrd="3" destOrd="0" presId="urn:microsoft.com/office/officeart/2018/2/layout/IconCircleList"/>
    <dgm:cxn modelId="{F6DE935E-6528-4A29-9FE2-2236A11FA3B5}" type="presParOf" srcId="{326FDCF2-F375-4C3F-9814-C84BA9388F92}" destId="{8F14F3AD-A362-45DF-80F5-2B8D1F566D80}" srcOrd="5" destOrd="0" presId="urn:microsoft.com/office/officeart/2018/2/layout/IconCircleList"/>
    <dgm:cxn modelId="{1E564FA9-F723-4479-8013-22D1426128B6}" type="presParOf" srcId="{326FDCF2-F375-4C3F-9814-C84BA9388F92}" destId="{BDD20EE1-5DFF-4E16-802C-2448893CCB5A}" srcOrd="6" destOrd="0" presId="urn:microsoft.com/office/officeart/2018/2/layout/IconCircleList"/>
    <dgm:cxn modelId="{794FF77C-CF66-43A6-AFF0-913CEF2D0C2A}" type="presParOf" srcId="{BDD20EE1-5DFF-4E16-802C-2448893CCB5A}" destId="{7089FE6B-57E5-4306-8097-E758E000C828}" srcOrd="0" destOrd="0" presId="urn:microsoft.com/office/officeart/2018/2/layout/IconCircleList"/>
    <dgm:cxn modelId="{091EE8DB-F92B-4CB3-ABD6-FFEB56B07A8B}" type="presParOf" srcId="{BDD20EE1-5DFF-4E16-802C-2448893CCB5A}" destId="{41C0BC0F-FFD5-42B5-B952-9316B9364F6F}" srcOrd="1" destOrd="0" presId="urn:microsoft.com/office/officeart/2018/2/layout/IconCircleList"/>
    <dgm:cxn modelId="{DAE7DE5D-0787-4DCA-83CB-B15B42A3D0EC}" type="presParOf" srcId="{BDD20EE1-5DFF-4E16-802C-2448893CCB5A}" destId="{392FDDC2-BC7A-49BF-88A1-7B4956AD8377}" srcOrd="2" destOrd="0" presId="urn:microsoft.com/office/officeart/2018/2/layout/IconCircleList"/>
    <dgm:cxn modelId="{03A77C2B-16FB-486D-9C1B-3FF393F2E432}" type="presParOf" srcId="{BDD20EE1-5DFF-4E16-802C-2448893CCB5A}" destId="{7703AFE5-FAA2-4D8A-AEFA-D3C5CB41E5BC}" srcOrd="3" destOrd="0" presId="urn:microsoft.com/office/officeart/2018/2/layout/IconCircle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9A589A-46DE-0F49-B460-E7914F3E440D}" type="doc">
      <dgm:prSet loTypeId="urn:microsoft.com/office/officeart/2018/2/layout/IconCircleList" loCatId="icon" qsTypeId="urn:microsoft.com/office/officeart/2005/8/quickstyle/simple1" qsCatId="simple" csTypeId="urn:microsoft.com/office/officeart/2018/5/colors/Iconchunking_neutralicon_accent3_2" csCatId="accent3" phldr="1"/>
      <dgm:spPr/>
      <dgm:t>
        <a:bodyPr/>
        <a:lstStyle/>
        <a:p>
          <a:endParaRPr lang="en-US"/>
        </a:p>
      </dgm:t>
    </dgm:pt>
    <dgm:pt modelId="{66039115-797B-304C-9FC0-EFABB1F21232}">
      <dgm:prSet/>
      <dgm:spPr/>
      <dgm:t>
        <a:bodyPr/>
        <a:lstStyle/>
        <a:p>
          <a:pPr>
            <a:lnSpc>
              <a:spcPct val="100000"/>
            </a:lnSpc>
          </a:pPr>
          <a:r>
            <a:rPr lang="en-PH" dirty="0"/>
            <a:t>Key Point Detection</a:t>
          </a:r>
          <a:endParaRPr lang="en-US" dirty="0"/>
        </a:p>
      </dgm:t>
    </dgm:pt>
    <dgm:pt modelId="{C8EABE8F-1E84-494E-AD8A-32BA419A36E9}" type="parTrans" cxnId="{31C3237C-2299-B649-8C93-587C97AC9999}">
      <dgm:prSet/>
      <dgm:spPr/>
      <dgm:t>
        <a:bodyPr/>
        <a:lstStyle/>
        <a:p>
          <a:endParaRPr lang="en-US"/>
        </a:p>
      </dgm:t>
    </dgm:pt>
    <dgm:pt modelId="{D044F6BA-1D90-EC47-8A78-B9796198ECF5}" type="sibTrans" cxnId="{31C3237C-2299-B649-8C93-587C97AC9999}">
      <dgm:prSet/>
      <dgm:spPr/>
      <dgm:t>
        <a:bodyPr/>
        <a:lstStyle/>
        <a:p>
          <a:pPr>
            <a:lnSpc>
              <a:spcPct val="100000"/>
            </a:lnSpc>
          </a:pPr>
          <a:endParaRPr lang="en-US"/>
        </a:p>
      </dgm:t>
    </dgm:pt>
    <dgm:pt modelId="{15B1A768-2666-4AB4-BDA7-F0E3C4160D59}">
      <dgm:prSet/>
      <dgm:spPr/>
      <dgm:t>
        <a:bodyPr/>
        <a:lstStyle/>
        <a:p>
          <a:pPr>
            <a:lnSpc>
              <a:spcPct val="100000"/>
            </a:lnSpc>
          </a:pPr>
          <a:r>
            <a:rPr lang="en-PH" dirty="0"/>
            <a:t>Distance Calculation</a:t>
          </a:r>
          <a:endParaRPr lang="en-US" dirty="0"/>
        </a:p>
      </dgm:t>
    </dgm:pt>
    <dgm:pt modelId="{72FFCBD4-DD9D-4E06-81E4-54307F97A3F0}" type="sibTrans" cxnId="{08DEC938-538C-403B-80C3-828B96DAFF82}">
      <dgm:prSet/>
      <dgm:spPr/>
      <dgm:t>
        <a:bodyPr/>
        <a:lstStyle/>
        <a:p>
          <a:pPr>
            <a:lnSpc>
              <a:spcPct val="100000"/>
            </a:lnSpc>
          </a:pPr>
          <a:endParaRPr lang="en-US"/>
        </a:p>
      </dgm:t>
    </dgm:pt>
    <dgm:pt modelId="{D47033D3-4E41-485A-B515-A02A8C3B404A}" type="parTrans" cxnId="{08DEC938-538C-403B-80C3-828B96DAFF82}">
      <dgm:prSet/>
      <dgm:spPr/>
      <dgm:t>
        <a:bodyPr/>
        <a:lstStyle/>
        <a:p>
          <a:endParaRPr lang="en-US"/>
        </a:p>
      </dgm:t>
    </dgm:pt>
    <dgm:pt modelId="{3AA5586A-C40E-4DDA-98A5-6545F36F46AB}">
      <dgm:prSet/>
      <dgm:spPr/>
      <dgm:t>
        <a:bodyPr/>
        <a:lstStyle/>
        <a:p>
          <a:pPr>
            <a:lnSpc>
              <a:spcPct val="100000"/>
            </a:lnSpc>
          </a:pPr>
          <a:r>
            <a:rPr lang="en-PH" dirty="0"/>
            <a:t>Angle Calculation</a:t>
          </a:r>
          <a:endParaRPr lang="en-US" dirty="0"/>
        </a:p>
      </dgm:t>
    </dgm:pt>
    <dgm:pt modelId="{19FB306E-81B4-4F3F-99EE-765120CBB6B3}" type="sibTrans" cxnId="{119FEAF1-383D-4740-9124-CC9EEA7E35F9}">
      <dgm:prSet/>
      <dgm:spPr/>
      <dgm:t>
        <a:bodyPr/>
        <a:lstStyle/>
        <a:p>
          <a:endParaRPr lang="en-US"/>
        </a:p>
      </dgm:t>
    </dgm:pt>
    <dgm:pt modelId="{ABF44FB7-9255-4D99-BC69-3BE74FDF8E87}" type="parTrans" cxnId="{119FEAF1-383D-4740-9124-CC9EEA7E35F9}">
      <dgm:prSet/>
      <dgm:spPr/>
      <dgm:t>
        <a:bodyPr/>
        <a:lstStyle/>
        <a:p>
          <a:endParaRPr lang="en-US"/>
        </a:p>
      </dgm:t>
    </dgm:pt>
    <dgm:pt modelId="{B80C9CF3-C6BB-48D7-8AE1-5002D62D3761}" type="pres">
      <dgm:prSet presAssocID="{489A589A-46DE-0F49-B460-E7914F3E440D}" presName="root" presStyleCnt="0">
        <dgm:presLayoutVars>
          <dgm:dir/>
          <dgm:resizeHandles val="exact"/>
        </dgm:presLayoutVars>
      </dgm:prSet>
      <dgm:spPr/>
    </dgm:pt>
    <dgm:pt modelId="{326FDCF2-F375-4C3F-9814-C84BA9388F92}" type="pres">
      <dgm:prSet presAssocID="{489A589A-46DE-0F49-B460-E7914F3E440D}" presName="container" presStyleCnt="0">
        <dgm:presLayoutVars>
          <dgm:dir/>
          <dgm:resizeHandles val="exact"/>
        </dgm:presLayoutVars>
      </dgm:prSet>
      <dgm:spPr/>
    </dgm:pt>
    <dgm:pt modelId="{174069BD-8FE1-41A2-8250-6A5514FE224C}" type="pres">
      <dgm:prSet presAssocID="{66039115-797B-304C-9FC0-EFABB1F21232}" presName="compNode" presStyleCnt="0"/>
      <dgm:spPr/>
    </dgm:pt>
    <dgm:pt modelId="{5E340066-1B2E-4C4E-80A2-97E86ABFA479}" type="pres">
      <dgm:prSet presAssocID="{66039115-797B-304C-9FC0-EFABB1F21232}" presName="iconBgRect" presStyleLbl="bgShp" presStyleIdx="0" presStyleCnt="3"/>
      <dgm:spPr/>
    </dgm:pt>
    <dgm:pt modelId="{F55B2F71-E638-412C-8147-FC7081E08B04}" type="pres">
      <dgm:prSet presAssocID="{66039115-797B-304C-9FC0-EFABB1F2123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5CDA7D5A-F452-463F-998B-177A76E8C08F}" type="pres">
      <dgm:prSet presAssocID="{66039115-797B-304C-9FC0-EFABB1F21232}" presName="spaceRect" presStyleCnt="0"/>
      <dgm:spPr/>
    </dgm:pt>
    <dgm:pt modelId="{E05AF25A-E676-44EA-BB66-F2100ACAD1CB}" type="pres">
      <dgm:prSet presAssocID="{66039115-797B-304C-9FC0-EFABB1F21232}" presName="textRect" presStyleLbl="revTx" presStyleIdx="0" presStyleCnt="3" custScaleX="110491">
        <dgm:presLayoutVars>
          <dgm:chMax val="1"/>
          <dgm:chPref val="1"/>
        </dgm:presLayoutVars>
      </dgm:prSet>
      <dgm:spPr/>
    </dgm:pt>
    <dgm:pt modelId="{BB1D33AA-C75A-465A-93F0-2B3A7346088F}" type="pres">
      <dgm:prSet presAssocID="{D044F6BA-1D90-EC47-8A78-B9796198ECF5}" presName="sibTrans" presStyleLbl="sibTrans2D1" presStyleIdx="0" presStyleCnt="0"/>
      <dgm:spPr/>
    </dgm:pt>
    <dgm:pt modelId="{495B68A9-1523-4F46-9B02-682098319643}" type="pres">
      <dgm:prSet presAssocID="{15B1A768-2666-4AB4-BDA7-F0E3C4160D59}" presName="compNode" presStyleCnt="0"/>
      <dgm:spPr/>
    </dgm:pt>
    <dgm:pt modelId="{2CA4BD4C-87EF-4944-9E57-97154B3B633C}" type="pres">
      <dgm:prSet presAssocID="{15B1A768-2666-4AB4-BDA7-F0E3C4160D59}" presName="iconBgRect" presStyleLbl="bgShp" presStyleIdx="1" presStyleCnt="3"/>
      <dgm:spPr/>
    </dgm:pt>
    <dgm:pt modelId="{D99F53AC-3AF2-437B-A5AB-1239ADEC0676}" type="pres">
      <dgm:prSet presAssocID="{15B1A768-2666-4AB4-BDA7-F0E3C4160D5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ar chart with solid fill"/>
        </a:ext>
      </dgm:extLst>
    </dgm:pt>
    <dgm:pt modelId="{EB4519A6-2EF6-4A3F-90AD-24C511B10908}" type="pres">
      <dgm:prSet presAssocID="{15B1A768-2666-4AB4-BDA7-F0E3C4160D59}" presName="spaceRect" presStyleCnt="0"/>
      <dgm:spPr/>
    </dgm:pt>
    <dgm:pt modelId="{D203E058-79E0-456E-A0FD-258E317D3D6A}" type="pres">
      <dgm:prSet presAssocID="{15B1A768-2666-4AB4-BDA7-F0E3C4160D59}" presName="textRect" presStyleLbl="revTx" presStyleIdx="1" presStyleCnt="3">
        <dgm:presLayoutVars>
          <dgm:chMax val="1"/>
          <dgm:chPref val="1"/>
        </dgm:presLayoutVars>
      </dgm:prSet>
      <dgm:spPr/>
    </dgm:pt>
    <dgm:pt modelId="{8F14F3AD-A362-45DF-80F5-2B8D1F566D80}" type="pres">
      <dgm:prSet presAssocID="{72FFCBD4-DD9D-4E06-81E4-54307F97A3F0}" presName="sibTrans" presStyleLbl="sibTrans2D1" presStyleIdx="0" presStyleCnt="0"/>
      <dgm:spPr/>
    </dgm:pt>
    <dgm:pt modelId="{BDD20EE1-5DFF-4E16-802C-2448893CCB5A}" type="pres">
      <dgm:prSet presAssocID="{3AA5586A-C40E-4DDA-98A5-6545F36F46AB}" presName="compNode" presStyleCnt="0"/>
      <dgm:spPr/>
    </dgm:pt>
    <dgm:pt modelId="{7089FE6B-57E5-4306-8097-E758E000C828}" type="pres">
      <dgm:prSet presAssocID="{3AA5586A-C40E-4DDA-98A5-6545F36F46AB}" presName="iconBgRect" presStyleLbl="bgShp" presStyleIdx="2" presStyleCnt="3"/>
      <dgm:spPr/>
    </dgm:pt>
    <dgm:pt modelId="{41C0BC0F-FFD5-42B5-B952-9316B9364F6F}" type="pres">
      <dgm:prSet presAssocID="{3AA5586A-C40E-4DDA-98A5-6545F36F46A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irtual RealityHeadset"/>
        </a:ext>
      </dgm:extLst>
    </dgm:pt>
    <dgm:pt modelId="{392FDDC2-BC7A-49BF-88A1-7B4956AD8377}" type="pres">
      <dgm:prSet presAssocID="{3AA5586A-C40E-4DDA-98A5-6545F36F46AB}" presName="spaceRect" presStyleCnt="0"/>
      <dgm:spPr/>
    </dgm:pt>
    <dgm:pt modelId="{7703AFE5-FAA2-4D8A-AEFA-D3C5CB41E5BC}" type="pres">
      <dgm:prSet presAssocID="{3AA5586A-C40E-4DDA-98A5-6545F36F46AB}" presName="textRect" presStyleLbl="revTx" presStyleIdx="2" presStyleCnt="3">
        <dgm:presLayoutVars>
          <dgm:chMax val="1"/>
          <dgm:chPref val="1"/>
        </dgm:presLayoutVars>
      </dgm:prSet>
      <dgm:spPr/>
    </dgm:pt>
  </dgm:ptLst>
  <dgm:cxnLst>
    <dgm:cxn modelId="{C2028414-4E44-4009-9619-A3329463EBE6}" type="presOf" srcId="{66039115-797B-304C-9FC0-EFABB1F21232}" destId="{E05AF25A-E676-44EA-BB66-F2100ACAD1CB}" srcOrd="0" destOrd="0" presId="urn:microsoft.com/office/officeart/2018/2/layout/IconCircleList"/>
    <dgm:cxn modelId="{08DEC938-538C-403B-80C3-828B96DAFF82}" srcId="{489A589A-46DE-0F49-B460-E7914F3E440D}" destId="{15B1A768-2666-4AB4-BDA7-F0E3C4160D59}" srcOrd="1" destOrd="0" parTransId="{D47033D3-4E41-485A-B515-A02A8C3B404A}" sibTransId="{72FFCBD4-DD9D-4E06-81E4-54307F97A3F0}"/>
    <dgm:cxn modelId="{6CA71B7B-0F0A-4F9A-A0EC-CFB6FFD8DA98}" type="presOf" srcId="{15B1A768-2666-4AB4-BDA7-F0E3C4160D59}" destId="{D203E058-79E0-456E-A0FD-258E317D3D6A}" srcOrd="0" destOrd="0" presId="urn:microsoft.com/office/officeart/2018/2/layout/IconCircleList"/>
    <dgm:cxn modelId="{31C3237C-2299-B649-8C93-587C97AC9999}" srcId="{489A589A-46DE-0F49-B460-E7914F3E440D}" destId="{66039115-797B-304C-9FC0-EFABB1F21232}" srcOrd="0" destOrd="0" parTransId="{C8EABE8F-1E84-494E-AD8A-32BA419A36E9}" sibTransId="{D044F6BA-1D90-EC47-8A78-B9796198ECF5}"/>
    <dgm:cxn modelId="{9AA16E9C-4C36-43A5-A786-66256F4B87CC}" type="presOf" srcId="{D044F6BA-1D90-EC47-8A78-B9796198ECF5}" destId="{BB1D33AA-C75A-465A-93F0-2B3A7346088F}" srcOrd="0" destOrd="0" presId="urn:microsoft.com/office/officeart/2018/2/layout/IconCircleList"/>
    <dgm:cxn modelId="{65F7D3A9-7360-41F2-9288-DC394F90F4EC}" type="presOf" srcId="{3AA5586A-C40E-4DDA-98A5-6545F36F46AB}" destId="{7703AFE5-FAA2-4D8A-AEFA-D3C5CB41E5BC}" srcOrd="0" destOrd="0" presId="urn:microsoft.com/office/officeart/2018/2/layout/IconCircleList"/>
    <dgm:cxn modelId="{0D34FCB2-3F4C-42A6-BB2D-60FA9564F405}" type="presOf" srcId="{489A589A-46DE-0F49-B460-E7914F3E440D}" destId="{B80C9CF3-C6BB-48D7-8AE1-5002D62D3761}" srcOrd="0" destOrd="0" presId="urn:microsoft.com/office/officeart/2018/2/layout/IconCircleList"/>
    <dgm:cxn modelId="{119FEAF1-383D-4740-9124-CC9EEA7E35F9}" srcId="{489A589A-46DE-0F49-B460-E7914F3E440D}" destId="{3AA5586A-C40E-4DDA-98A5-6545F36F46AB}" srcOrd="2" destOrd="0" parTransId="{ABF44FB7-9255-4D99-BC69-3BE74FDF8E87}" sibTransId="{19FB306E-81B4-4F3F-99EE-765120CBB6B3}"/>
    <dgm:cxn modelId="{72DB18FF-BDCF-4526-AB7E-380701B71043}" type="presOf" srcId="{72FFCBD4-DD9D-4E06-81E4-54307F97A3F0}" destId="{8F14F3AD-A362-45DF-80F5-2B8D1F566D80}" srcOrd="0" destOrd="0" presId="urn:microsoft.com/office/officeart/2018/2/layout/IconCircleList"/>
    <dgm:cxn modelId="{BF36CAD1-B688-447E-A701-12D1A5EB1C61}" type="presParOf" srcId="{B80C9CF3-C6BB-48D7-8AE1-5002D62D3761}" destId="{326FDCF2-F375-4C3F-9814-C84BA9388F92}" srcOrd="0" destOrd="0" presId="urn:microsoft.com/office/officeart/2018/2/layout/IconCircleList"/>
    <dgm:cxn modelId="{FBFDC197-07BE-4C6F-83B2-02194176B69E}" type="presParOf" srcId="{326FDCF2-F375-4C3F-9814-C84BA9388F92}" destId="{174069BD-8FE1-41A2-8250-6A5514FE224C}" srcOrd="0" destOrd="0" presId="urn:microsoft.com/office/officeart/2018/2/layout/IconCircleList"/>
    <dgm:cxn modelId="{C5F01509-F7BC-425F-B296-A98C860A07F3}" type="presParOf" srcId="{174069BD-8FE1-41A2-8250-6A5514FE224C}" destId="{5E340066-1B2E-4C4E-80A2-97E86ABFA479}" srcOrd="0" destOrd="0" presId="urn:microsoft.com/office/officeart/2018/2/layout/IconCircleList"/>
    <dgm:cxn modelId="{6798BD59-DB22-44F4-9499-B795ECC6FB92}" type="presParOf" srcId="{174069BD-8FE1-41A2-8250-6A5514FE224C}" destId="{F55B2F71-E638-412C-8147-FC7081E08B04}" srcOrd="1" destOrd="0" presId="urn:microsoft.com/office/officeart/2018/2/layout/IconCircleList"/>
    <dgm:cxn modelId="{8ED6BB7E-069D-4BD0-874A-A765097C6426}" type="presParOf" srcId="{174069BD-8FE1-41A2-8250-6A5514FE224C}" destId="{5CDA7D5A-F452-463F-998B-177A76E8C08F}" srcOrd="2" destOrd="0" presId="urn:microsoft.com/office/officeart/2018/2/layout/IconCircleList"/>
    <dgm:cxn modelId="{6FA12472-3D68-4E1C-81AF-02DC5B01E334}" type="presParOf" srcId="{174069BD-8FE1-41A2-8250-6A5514FE224C}" destId="{E05AF25A-E676-44EA-BB66-F2100ACAD1CB}" srcOrd="3" destOrd="0" presId="urn:microsoft.com/office/officeart/2018/2/layout/IconCircleList"/>
    <dgm:cxn modelId="{2E917479-9046-4584-8A6D-BEC73C11FC76}" type="presParOf" srcId="{326FDCF2-F375-4C3F-9814-C84BA9388F92}" destId="{BB1D33AA-C75A-465A-93F0-2B3A7346088F}" srcOrd="1" destOrd="0" presId="urn:microsoft.com/office/officeart/2018/2/layout/IconCircleList"/>
    <dgm:cxn modelId="{9A1A1CE7-53B9-4F66-85DD-738EBE878B5F}" type="presParOf" srcId="{326FDCF2-F375-4C3F-9814-C84BA9388F92}" destId="{495B68A9-1523-4F46-9B02-682098319643}" srcOrd="2" destOrd="0" presId="urn:microsoft.com/office/officeart/2018/2/layout/IconCircleList"/>
    <dgm:cxn modelId="{51E1DD61-7673-4090-B8AB-CF4901AEC858}" type="presParOf" srcId="{495B68A9-1523-4F46-9B02-682098319643}" destId="{2CA4BD4C-87EF-4944-9E57-97154B3B633C}" srcOrd="0" destOrd="0" presId="urn:microsoft.com/office/officeart/2018/2/layout/IconCircleList"/>
    <dgm:cxn modelId="{747A4180-A006-422E-B421-0130C380E284}" type="presParOf" srcId="{495B68A9-1523-4F46-9B02-682098319643}" destId="{D99F53AC-3AF2-437B-A5AB-1239ADEC0676}" srcOrd="1" destOrd="0" presId="urn:microsoft.com/office/officeart/2018/2/layout/IconCircleList"/>
    <dgm:cxn modelId="{2B3206DF-6911-4471-9CE4-6E444117F923}" type="presParOf" srcId="{495B68A9-1523-4F46-9B02-682098319643}" destId="{EB4519A6-2EF6-4A3F-90AD-24C511B10908}" srcOrd="2" destOrd="0" presId="urn:microsoft.com/office/officeart/2018/2/layout/IconCircleList"/>
    <dgm:cxn modelId="{BFF8DE16-9137-451C-BFC4-D4EE82781F8E}" type="presParOf" srcId="{495B68A9-1523-4F46-9B02-682098319643}" destId="{D203E058-79E0-456E-A0FD-258E317D3D6A}" srcOrd="3" destOrd="0" presId="urn:microsoft.com/office/officeart/2018/2/layout/IconCircleList"/>
    <dgm:cxn modelId="{F6DE935E-6528-4A29-9FE2-2236A11FA3B5}" type="presParOf" srcId="{326FDCF2-F375-4C3F-9814-C84BA9388F92}" destId="{8F14F3AD-A362-45DF-80F5-2B8D1F566D80}" srcOrd="3" destOrd="0" presId="urn:microsoft.com/office/officeart/2018/2/layout/IconCircleList"/>
    <dgm:cxn modelId="{1E564FA9-F723-4479-8013-22D1426128B6}" type="presParOf" srcId="{326FDCF2-F375-4C3F-9814-C84BA9388F92}" destId="{BDD20EE1-5DFF-4E16-802C-2448893CCB5A}" srcOrd="4" destOrd="0" presId="urn:microsoft.com/office/officeart/2018/2/layout/IconCircleList"/>
    <dgm:cxn modelId="{794FF77C-CF66-43A6-AFF0-913CEF2D0C2A}" type="presParOf" srcId="{BDD20EE1-5DFF-4E16-802C-2448893CCB5A}" destId="{7089FE6B-57E5-4306-8097-E758E000C828}" srcOrd="0" destOrd="0" presId="urn:microsoft.com/office/officeart/2018/2/layout/IconCircleList"/>
    <dgm:cxn modelId="{091EE8DB-F92B-4CB3-ABD6-FFEB56B07A8B}" type="presParOf" srcId="{BDD20EE1-5DFF-4E16-802C-2448893CCB5A}" destId="{41C0BC0F-FFD5-42B5-B952-9316B9364F6F}" srcOrd="1" destOrd="0" presId="urn:microsoft.com/office/officeart/2018/2/layout/IconCircleList"/>
    <dgm:cxn modelId="{DAE7DE5D-0787-4DCA-83CB-B15B42A3D0EC}" type="presParOf" srcId="{BDD20EE1-5DFF-4E16-802C-2448893CCB5A}" destId="{392FDDC2-BC7A-49BF-88A1-7B4956AD8377}" srcOrd="2" destOrd="0" presId="urn:microsoft.com/office/officeart/2018/2/layout/IconCircleList"/>
    <dgm:cxn modelId="{03A77C2B-16FB-486D-9C1B-3FF393F2E432}" type="presParOf" srcId="{BDD20EE1-5DFF-4E16-802C-2448893CCB5A}" destId="{7703AFE5-FAA2-4D8A-AEFA-D3C5CB41E5BC}"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9A589A-46DE-0F49-B460-E7914F3E440D}" type="doc">
      <dgm:prSet loTypeId="urn:microsoft.com/office/officeart/2018/2/layout/IconCircleList" loCatId="icon" qsTypeId="urn:microsoft.com/office/officeart/2005/8/quickstyle/simple1" qsCatId="simple" csTypeId="urn:microsoft.com/office/officeart/2018/5/colors/Iconchunking_neutralicon_accent3_2" csCatId="accent3" phldr="1"/>
      <dgm:spPr/>
      <dgm:t>
        <a:bodyPr/>
        <a:lstStyle/>
        <a:p>
          <a:endParaRPr lang="en-US"/>
        </a:p>
      </dgm:t>
    </dgm:pt>
    <dgm:pt modelId="{66039115-797B-304C-9FC0-EFABB1F21232}">
      <dgm:prSet/>
      <dgm:spPr/>
      <dgm:t>
        <a:bodyPr/>
        <a:lstStyle/>
        <a:p>
          <a:pPr>
            <a:lnSpc>
              <a:spcPct val="100000"/>
            </a:lnSpc>
          </a:pPr>
          <a:r>
            <a:rPr lang="en-PH" dirty="0"/>
            <a:t>Noise and Occlusion</a:t>
          </a:r>
          <a:endParaRPr lang="en-US" dirty="0"/>
        </a:p>
      </dgm:t>
    </dgm:pt>
    <dgm:pt modelId="{C8EABE8F-1E84-494E-AD8A-32BA419A36E9}" type="parTrans" cxnId="{31C3237C-2299-B649-8C93-587C97AC9999}">
      <dgm:prSet/>
      <dgm:spPr/>
      <dgm:t>
        <a:bodyPr/>
        <a:lstStyle/>
        <a:p>
          <a:endParaRPr lang="en-US"/>
        </a:p>
      </dgm:t>
    </dgm:pt>
    <dgm:pt modelId="{D044F6BA-1D90-EC47-8A78-B9796198ECF5}" type="sibTrans" cxnId="{31C3237C-2299-B649-8C93-587C97AC9999}">
      <dgm:prSet/>
      <dgm:spPr/>
      <dgm:t>
        <a:bodyPr/>
        <a:lstStyle/>
        <a:p>
          <a:pPr>
            <a:lnSpc>
              <a:spcPct val="100000"/>
            </a:lnSpc>
          </a:pPr>
          <a:endParaRPr lang="en-US"/>
        </a:p>
      </dgm:t>
    </dgm:pt>
    <dgm:pt modelId="{E39563C5-C199-4F5B-A899-8CC0710341A0}">
      <dgm:prSet/>
      <dgm:spPr/>
      <dgm:t>
        <a:bodyPr/>
        <a:lstStyle/>
        <a:p>
          <a:pPr>
            <a:lnSpc>
              <a:spcPct val="100000"/>
            </a:lnSpc>
          </a:pPr>
          <a:r>
            <a:rPr lang="en-PH" dirty="0"/>
            <a:t>Variability in Human Anatomy</a:t>
          </a:r>
          <a:endParaRPr lang="en-US" dirty="0"/>
        </a:p>
      </dgm:t>
    </dgm:pt>
    <dgm:pt modelId="{BC971DAC-9BE2-44B2-ABE4-8099C777E9C4}" type="sibTrans" cxnId="{BBAD9FDB-1013-4B11-A9AE-2815527D1B78}">
      <dgm:prSet/>
      <dgm:spPr/>
      <dgm:t>
        <a:bodyPr/>
        <a:lstStyle/>
        <a:p>
          <a:pPr>
            <a:lnSpc>
              <a:spcPct val="100000"/>
            </a:lnSpc>
          </a:pPr>
          <a:endParaRPr lang="en-US"/>
        </a:p>
      </dgm:t>
    </dgm:pt>
    <dgm:pt modelId="{6531EA77-44C5-4E3D-BA04-70C1E49BCD39}" type="parTrans" cxnId="{BBAD9FDB-1013-4B11-A9AE-2815527D1B78}">
      <dgm:prSet/>
      <dgm:spPr/>
      <dgm:t>
        <a:bodyPr/>
        <a:lstStyle/>
        <a:p>
          <a:endParaRPr lang="en-US"/>
        </a:p>
      </dgm:t>
    </dgm:pt>
    <dgm:pt modelId="{15B1A768-2666-4AB4-BDA7-F0E3C4160D59}">
      <dgm:prSet/>
      <dgm:spPr/>
      <dgm:t>
        <a:bodyPr/>
        <a:lstStyle/>
        <a:p>
          <a:pPr>
            <a:lnSpc>
              <a:spcPct val="100000"/>
            </a:lnSpc>
          </a:pPr>
          <a:r>
            <a:rPr lang="en-PH" dirty="0"/>
            <a:t>Real-time Processing</a:t>
          </a:r>
          <a:endParaRPr lang="en-US" dirty="0"/>
        </a:p>
      </dgm:t>
    </dgm:pt>
    <dgm:pt modelId="{72FFCBD4-DD9D-4E06-81E4-54307F97A3F0}" type="sibTrans" cxnId="{08DEC938-538C-403B-80C3-828B96DAFF82}">
      <dgm:prSet/>
      <dgm:spPr/>
      <dgm:t>
        <a:bodyPr/>
        <a:lstStyle/>
        <a:p>
          <a:pPr>
            <a:lnSpc>
              <a:spcPct val="100000"/>
            </a:lnSpc>
          </a:pPr>
          <a:endParaRPr lang="en-US"/>
        </a:p>
      </dgm:t>
    </dgm:pt>
    <dgm:pt modelId="{D47033D3-4E41-485A-B515-A02A8C3B404A}" type="parTrans" cxnId="{08DEC938-538C-403B-80C3-828B96DAFF82}">
      <dgm:prSet/>
      <dgm:spPr/>
      <dgm:t>
        <a:bodyPr/>
        <a:lstStyle/>
        <a:p>
          <a:endParaRPr lang="en-US"/>
        </a:p>
      </dgm:t>
    </dgm:pt>
    <dgm:pt modelId="{3AA5586A-C40E-4DDA-98A5-6545F36F46AB}">
      <dgm:prSet/>
      <dgm:spPr/>
      <dgm:t>
        <a:bodyPr/>
        <a:lstStyle/>
        <a:p>
          <a:pPr>
            <a:lnSpc>
              <a:spcPct val="100000"/>
            </a:lnSpc>
            <a:buFont typeface="Wingdings" panose="05000000000000000000" pitchFamily="2" charset="2"/>
            <a:buChar char="q"/>
          </a:pPr>
          <a:r>
            <a:rPr lang="en-PH" dirty="0"/>
            <a:t>Data Privacy</a:t>
          </a:r>
          <a:endParaRPr lang="en-US" dirty="0"/>
        </a:p>
      </dgm:t>
    </dgm:pt>
    <dgm:pt modelId="{19FB306E-81B4-4F3F-99EE-765120CBB6B3}" type="sibTrans" cxnId="{119FEAF1-383D-4740-9124-CC9EEA7E35F9}">
      <dgm:prSet/>
      <dgm:spPr/>
      <dgm:t>
        <a:bodyPr/>
        <a:lstStyle/>
        <a:p>
          <a:endParaRPr lang="en-US"/>
        </a:p>
      </dgm:t>
    </dgm:pt>
    <dgm:pt modelId="{ABF44FB7-9255-4D99-BC69-3BE74FDF8E87}" type="parTrans" cxnId="{119FEAF1-383D-4740-9124-CC9EEA7E35F9}">
      <dgm:prSet/>
      <dgm:spPr/>
      <dgm:t>
        <a:bodyPr/>
        <a:lstStyle/>
        <a:p>
          <a:endParaRPr lang="en-US"/>
        </a:p>
      </dgm:t>
    </dgm:pt>
    <dgm:pt modelId="{B80C9CF3-C6BB-48D7-8AE1-5002D62D3761}" type="pres">
      <dgm:prSet presAssocID="{489A589A-46DE-0F49-B460-E7914F3E440D}" presName="root" presStyleCnt="0">
        <dgm:presLayoutVars>
          <dgm:dir/>
          <dgm:resizeHandles val="exact"/>
        </dgm:presLayoutVars>
      </dgm:prSet>
      <dgm:spPr/>
    </dgm:pt>
    <dgm:pt modelId="{326FDCF2-F375-4C3F-9814-C84BA9388F92}" type="pres">
      <dgm:prSet presAssocID="{489A589A-46DE-0F49-B460-E7914F3E440D}" presName="container" presStyleCnt="0">
        <dgm:presLayoutVars>
          <dgm:dir/>
          <dgm:resizeHandles val="exact"/>
        </dgm:presLayoutVars>
      </dgm:prSet>
      <dgm:spPr/>
    </dgm:pt>
    <dgm:pt modelId="{174069BD-8FE1-41A2-8250-6A5514FE224C}" type="pres">
      <dgm:prSet presAssocID="{66039115-797B-304C-9FC0-EFABB1F21232}" presName="compNode" presStyleCnt="0"/>
      <dgm:spPr/>
    </dgm:pt>
    <dgm:pt modelId="{5E340066-1B2E-4C4E-80A2-97E86ABFA479}" type="pres">
      <dgm:prSet presAssocID="{66039115-797B-304C-9FC0-EFABB1F21232}" presName="iconBgRect" presStyleLbl="bgShp" presStyleIdx="0" presStyleCnt="4"/>
      <dgm:spPr/>
    </dgm:pt>
    <dgm:pt modelId="{F55B2F71-E638-412C-8147-FC7081E08B04}" type="pres">
      <dgm:prSet presAssocID="{66039115-797B-304C-9FC0-EFABB1F2123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eaf with solid fill"/>
        </a:ext>
      </dgm:extLst>
    </dgm:pt>
    <dgm:pt modelId="{5CDA7D5A-F452-463F-998B-177A76E8C08F}" type="pres">
      <dgm:prSet presAssocID="{66039115-797B-304C-9FC0-EFABB1F21232}" presName="spaceRect" presStyleCnt="0"/>
      <dgm:spPr/>
    </dgm:pt>
    <dgm:pt modelId="{E05AF25A-E676-44EA-BB66-F2100ACAD1CB}" type="pres">
      <dgm:prSet presAssocID="{66039115-797B-304C-9FC0-EFABB1F21232}" presName="textRect" presStyleLbl="revTx" presStyleIdx="0" presStyleCnt="4" custScaleX="110491">
        <dgm:presLayoutVars>
          <dgm:chMax val="1"/>
          <dgm:chPref val="1"/>
        </dgm:presLayoutVars>
      </dgm:prSet>
      <dgm:spPr/>
    </dgm:pt>
    <dgm:pt modelId="{BB1D33AA-C75A-465A-93F0-2B3A7346088F}" type="pres">
      <dgm:prSet presAssocID="{D044F6BA-1D90-EC47-8A78-B9796198ECF5}" presName="sibTrans" presStyleLbl="sibTrans2D1" presStyleIdx="0" presStyleCnt="0"/>
      <dgm:spPr/>
    </dgm:pt>
    <dgm:pt modelId="{D641F504-B527-445D-81F6-4B59E813C4A0}" type="pres">
      <dgm:prSet presAssocID="{E39563C5-C199-4F5B-A899-8CC0710341A0}" presName="compNode" presStyleCnt="0"/>
      <dgm:spPr/>
    </dgm:pt>
    <dgm:pt modelId="{75512A68-FA50-4392-A441-C6EC352FE606}" type="pres">
      <dgm:prSet presAssocID="{E39563C5-C199-4F5B-A899-8CC0710341A0}" presName="iconBgRect" presStyleLbl="bgShp" presStyleIdx="1" presStyleCnt="4"/>
      <dgm:spPr/>
    </dgm:pt>
    <dgm:pt modelId="{C425A8E1-258A-4D4B-9D55-24376C0AB360}" type="pres">
      <dgm:prSet presAssocID="{E39563C5-C199-4F5B-A899-8CC0710341A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Walk with solid fill"/>
        </a:ext>
      </dgm:extLst>
    </dgm:pt>
    <dgm:pt modelId="{9E9B2F2E-EF94-42A4-A2BE-0DEE20425DEE}" type="pres">
      <dgm:prSet presAssocID="{E39563C5-C199-4F5B-A899-8CC0710341A0}" presName="spaceRect" presStyleCnt="0"/>
      <dgm:spPr/>
    </dgm:pt>
    <dgm:pt modelId="{523C7F31-A7C1-43C9-AE27-AAE9100EE1FE}" type="pres">
      <dgm:prSet presAssocID="{E39563C5-C199-4F5B-A899-8CC0710341A0}" presName="textRect" presStyleLbl="revTx" presStyleIdx="1" presStyleCnt="4">
        <dgm:presLayoutVars>
          <dgm:chMax val="1"/>
          <dgm:chPref val="1"/>
        </dgm:presLayoutVars>
      </dgm:prSet>
      <dgm:spPr/>
    </dgm:pt>
    <dgm:pt modelId="{CEB8DC13-2561-455C-A0BE-EE905F81836F}" type="pres">
      <dgm:prSet presAssocID="{BC971DAC-9BE2-44B2-ABE4-8099C777E9C4}" presName="sibTrans" presStyleLbl="sibTrans2D1" presStyleIdx="0" presStyleCnt="0"/>
      <dgm:spPr/>
    </dgm:pt>
    <dgm:pt modelId="{495B68A9-1523-4F46-9B02-682098319643}" type="pres">
      <dgm:prSet presAssocID="{15B1A768-2666-4AB4-BDA7-F0E3C4160D59}" presName="compNode" presStyleCnt="0"/>
      <dgm:spPr/>
    </dgm:pt>
    <dgm:pt modelId="{2CA4BD4C-87EF-4944-9E57-97154B3B633C}" type="pres">
      <dgm:prSet presAssocID="{15B1A768-2666-4AB4-BDA7-F0E3C4160D59}" presName="iconBgRect" presStyleLbl="bgShp" presStyleIdx="2" presStyleCnt="4"/>
      <dgm:spPr/>
    </dgm:pt>
    <dgm:pt modelId="{D99F53AC-3AF2-437B-A5AB-1239ADEC0676}" type="pres">
      <dgm:prSet presAssocID="{15B1A768-2666-4AB4-BDA7-F0E3C4160D5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in head"/>
        </a:ext>
      </dgm:extLst>
    </dgm:pt>
    <dgm:pt modelId="{EB4519A6-2EF6-4A3F-90AD-24C511B10908}" type="pres">
      <dgm:prSet presAssocID="{15B1A768-2666-4AB4-BDA7-F0E3C4160D59}" presName="spaceRect" presStyleCnt="0"/>
      <dgm:spPr/>
    </dgm:pt>
    <dgm:pt modelId="{D203E058-79E0-456E-A0FD-258E317D3D6A}" type="pres">
      <dgm:prSet presAssocID="{15B1A768-2666-4AB4-BDA7-F0E3C4160D59}" presName="textRect" presStyleLbl="revTx" presStyleIdx="2" presStyleCnt="4">
        <dgm:presLayoutVars>
          <dgm:chMax val="1"/>
          <dgm:chPref val="1"/>
        </dgm:presLayoutVars>
      </dgm:prSet>
      <dgm:spPr/>
    </dgm:pt>
    <dgm:pt modelId="{8F14F3AD-A362-45DF-80F5-2B8D1F566D80}" type="pres">
      <dgm:prSet presAssocID="{72FFCBD4-DD9D-4E06-81E4-54307F97A3F0}" presName="sibTrans" presStyleLbl="sibTrans2D1" presStyleIdx="0" presStyleCnt="0"/>
      <dgm:spPr/>
    </dgm:pt>
    <dgm:pt modelId="{BDD20EE1-5DFF-4E16-802C-2448893CCB5A}" type="pres">
      <dgm:prSet presAssocID="{3AA5586A-C40E-4DDA-98A5-6545F36F46AB}" presName="compNode" presStyleCnt="0"/>
      <dgm:spPr/>
    </dgm:pt>
    <dgm:pt modelId="{7089FE6B-57E5-4306-8097-E758E000C828}" type="pres">
      <dgm:prSet presAssocID="{3AA5586A-C40E-4DDA-98A5-6545F36F46AB}" presName="iconBgRect" presStyleLbl="bgShp" presStyleIdx="3" presStyleCnt="4"/>
      <dgm:spPr/>
    </dgm:pt>
    <dgm:pt modelId="{41C0BC0F-FFD5-42B5-B952-9316B9364F6F}" type="pres">
      <dgm:prSet presAssocID="{3AA5586A-C40E-4DDA-98A5-6545F36F46A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Virtual RealityHeadset"/>
        </a:ext>
      </dgm:extLst>
    </dgm:pt>
    <dgm:pt modelId="{392FDDC2-BC7A-49BF-88A1-7B4956AD8377}" type="pres">
      <dgm:prSet presAssocID="{3AA5586A-C40E-4DDA-98A5-6545F36F46AB}" presName="spaceRect" presStyleCnt="0"/>
      <dgm:spPr/>
    </dgm:pt>
    <dgm:pt modelId="{7703AFE5-FAA2-4D8A-AEFA-D3C5CB41E5BC}" type="pres">
      <dgm:prSet presAssocID="{3AA5586A-C40E-4DDA-98A5-6545F36F46AB}" presName="textRect" presStyleLbl="revTx" presStyleIdx="3" presStyleCnt="4">
        <dgm:presLayoutVars>
          <dgm:chMax val="1"/>
          <dgm:chPref val="1"/>
        </dgm:presLayoutVars>
      </dgm:prSet>
      <dgm:spPr/>
    </dgm:pt>
  </dgm:ptLst>
  <dgm:cxnLst>
    <dgm:cxn modelId="{F500F212-B1E8-4177-88EB-379FE553E567}" type="presOf" srcId="{BC971DAC-9BE2-44B2-ABE4-8099C777E9C4}" destId="{CEB8DC13-2561-455C-A0BE-EE905F81836F}" srcOrd="0" destOrd="0" presId="urn:microsoft.com/office/officeart/2018/2/layout/IconCircleList"/>
    <dgm:cxn modelId="{C2028414-4E44-4009-9619-A3329463EBE6}" type="presOf" srcId="{66039115-797B-304C-9FC0-EFABB1F21232}" destId="{E05AF25A-E676-44EA-BB66-F2100ACAD1CB}" srcOrd="0" destOrd="0" presId="urn:microsoft.com/office/officeart/2018/2/layout/IconCircleList"/>
    <dgm:cxn modelId="{3682502D-BD4B-4C8B-B999-4FE14243DA2F}" type="presOf" srcId="{E39563C5-C199-4F5B-A899-8CC0710341A0}" destId="{523C7F31-A7C1-43C9-AE27-AAE9100EE1FE}" srcOrd="0" destOrd="0" presId="urn:microsoft.com/office/officeart/2018/2/layout/IconCircleList"/>
    <dgm:cxn modelId="{08DEC938-538C-403B-80C3-828B96DAFF82}" srcId="{489A589A-46DE-0F49-B460-E7914F3E440D}" destId="{15B1A768-2666-4AB4-BDA7-F0E3C4160D59}" srcOrd="2" destOrd="0" parTransId="{D47033D3-4E41-485A-B515-A02A8C3B404A}" sibTransId="{72FFCBD4-DD9D-4E06-81E4-54307F97A3F0}"/>
    <dgm:cxn modelId="{6CA71B7B-0F0A-4F9A-A0EC-CFB6FFD8DA98}" type="presOf" srcId="{15B1A768-2666-4AB4-BDA7-F0E3C4160D59}" destId="{D203E058-79E0-456E-A0FD-258E317D3D6A}" srcOrd="0" destOrd="0" presId="urn:microsoft.com/office/officeart/2018/2/layout/IconCircleList"/>
    <dgm:cxn modelId="{31C3237C-2299-B649-8C93-587C97AC9999}" srcId="{489A589A-46DE-0F49-B460-E7914F3E440D}" destId="{66039115-797B-304C-9FC0-EFABB1F21232}" srcOrd="0" destOrd="0" parTransId="{C8EABE8F-1E84-494E-AD8A-32BA419A36E9}" sibTransId="{D044F6BA-1D90-EC47-8A78-B9796198ECF5}"/>
    <dgm:cxn modelId="{9AA16E9C-4C36-43A5-A786-66256F4B87CC}" type="presOf" srcId="{D044F6BA-1D90-EC47-8A78-B9796198ECF5}" destId="{BB1D33AA-C75A-465A-93F0-2B3A7346088F}" srcOrd="0" destOrd="0" presId="urn:microsoft.com/office/officeart/2018/2/layout/IconCircleList"/>
    <dgm:cxn modelId="{65F7D3A9-7360-41F2-9288-DC394F90F4EC}" type="presOf" srcId="{3AA5586A-C40E-4DDA-98A5-6545F36F46AB}" destId="{7703AFE5-FAA2-4D8A-AEFA-D3C5CB41E5BC}" srcOrd="0" destOrd="0" presId="urn:microsoft.com/office/officeart/2018/2/layout/IconCircleList"/>
    <dgm:cxn modelId="{0D34FCB2-3F4C-42A6-BB2D-60FA9564F405}" type="presOf" srcId="{489A589A-46DE-0F49-B460-E7914F3E440D}" destId="{B80C9CF3-C6BB-48D7-8AE1-5002D62D3761}" srcOrd="0" destOrd="0" presId="urn:microsoft.com/office/officeart/2018/2/layout/IconCircleList"/>
    <dgm:cxn modelId="{BBAD9FDB-1013-4B11-A9AE-2815527D1B78}" srcId="{489A589A-46DE-0F49-B460-E7914F3E440D}" destId="{E39563C5-C199-4F5B-A899-8CC0710341A0}" srcOrd="1" destOrd="0" parTransId="{6531EA77-44C5-4E3D-BA04-70C1E49BCD39}" sibTransId="{BC971DAC-9BE2-44B2-ABE4-8099C777E9C4}"/>
    <dgm:cxn modelId="{119FEAF1-383D-4740-9124-CC9EEA7E35F9}" srcId="{489A589A-46DE-0F49-B460-E7914F3E440D}" destId="{3AA5586A-C40E-4DDA-98A5-6545F36F46AB}" srcOrd="3" destOrd="0" parTransId="{ABF44FB7-9255-4D99-BC69-3BE74FDF8E87}" sibTransId="{19FB306E-81B4-4F3F-99EE-765120CBB6B3}"/>
    <dgm:cxn modelId="{72DB18FF-BDCF-4526-AB7E-380701B71043}" type="presOf" srcId="{72FFCBD4-DD9D-4E06-81E4-54307F97A3F0}" destId="{8F14F3AD-A362-45DF-80F5-2B8D1F566D80}" srcOrd="0" destOrd="0" presId="urn:microsoft.com/office/officeart/2018/2/layout/IconCircleList"/>
    <dgm:cxn modelId="{BF36CAD1-B688-447E-A701-12D1A5EB1C61}" type="presParOf" srcId="{B80C9CF3-C6BB-48D7-8AE1-5002D62D3761}" destId="{326FDCF2-F375-4C3F-9814-C84BA9388F92}" srcOrd="0" destOrd="0" presId="urn:microsoft.com/office/officeart/2018/2/layout/IconCircleList"/>
    <dgm:cxn modelId="{FBFDC197-07BE-4C6F-83B2-02194176B69E}" type="presParOf" srcId="{326FDCF2-F375-4C3F-9814-C84BA9388F92}" destId="{174069BD-8FE1-41A2-8250-6A5514FE224C}" srcOrd="0" destOrd="0" presId="urn:microsoft.com/office/officeart/2018/2/layout/IconCircleList"/>
    <dgm:cxn modelId="{C5F01509-F7BC-425F-B296-A98C860A07F3}" type="presParOf" srcId="{174069BD-8FE1-41A2-8250-6A5514FE224C}" destId="{5E340066-1B2E-4C4E-80A2-97E86ABFA479}" srcOrd="0" destOrd="0" presId="urn:microsoft.com/office/officeart/2018/2/layout/IconCircleList"/>
    <dgm:cxn modelId="{6798BD59-DB22-44F4-9499-B795ECC6FB92}" type="presParOf" srcId="{174069BD-8FE1-41A2-8250-6A5514FE224C}" destId="{F55B2F71-E638-412C-8147-FC7081E08B04}" srcOrd="1" destOrd="0" presId="urn:microsoft.com/office/officeart/2018/2/layout/IconCircleList"/>
    <dgm:cxn modelId="{8ED6BB7E-069D-4BD0-874A-A765097C6426}" type="presParOf" srcId="{174069BD-8FE1-41A2-8250-6A5514FE224C}" destId="{5CDA7D5A-F452-463F-998B-177A76E8C08F}" srcOrd="2" destOrd="0" presId="urn:microsoft.com/office/officeart/2018/2/layout/IconCircleList"/>
    <dgm:cxn modelId="{6FA12472-3D68-4E1C-81AF-02DC5B01E334}" type="presParOf" srcId="{174069BD-8FE1-41A2-8250-6A5514FE224C}" destId="{E05AF25A-E676-44EA-BB66-F2100ACAD1CB}" srcOrd="3" destOrd="0" presId="urn:microsoft.com/office/officeart/2018/2/layout/IconCircleList"/>
    <dgm:cxn modelId="{2E917479-9046-4584-8A6D-BEC73C11FC76}" type="presParOf" srcId="{326FDCF2-F375-4C3F-9814-C84BA9388F92}" destId="{BB1D33AA-C75A-465A-93F0-2B3A7346088F}" srcOrd="1" destOrd="0" presId="urn:microsoft.com/office/officeart/2018/2/layout/IconCircleList"/>
    <dgm:cxn modelId="{A0B340C2-CAB3-4AD7-B651-672DD667AAD7}" type="presParOf" srcId="{326FDCF2-F375-4C3F-9814-C84BA9388F92}" destId="{D641F504-B527-445D-81F6-4B59E813C4A0}" srcOrd="2" destOrd="0" presId="urn:microsoft.com/office/officeart/2018/2/layout/IconCircleList"/>
    <dgm:cxn modelId="{FBFE3BE7-5577-4A5D-85CC-215287D3D6AD}" type="presParOf" srcId="{D641F504-B527-445D-81F6-4B59E813C4A0}" destId="{75512A68-FA50-4392-A441-C6EC352FE606}" srcOrd="0" destOrd="0" presId="urn:microsoft.com/office/officeart/2018/2/layout/IconCircleList"/>
    <dgm:cxn modelId="{E2CE3B82-49EF-49C5-869E-0F82B174F9E9}" type="presParOf" srcId="{D641F504-B527-445D-81F6-4B59E813C4A0}" destId="{C425A8E1-258A-4D4B-9D55-24376C0AB360}" srcOrd="1" destOrd="0" presId="urn:microsoft.com/office/officeart/2018/2/layout/IconCircleList"/>
    <dgm:cxn modelId="{FE67C476-DCF9-4F8A-ACDB-300B11852414}" type="presParOf" srcId="{D641F504-B527-445D-81F6-4B59E813C4A0}" destId="{9E9B2F2E-EF94-42A4-A2BE-0DEE20425DEE}" srcOrd="2" destOrd="0" presId="urn:microsoft.com/office/officeart/2018/2/layout/IconCircleList"/>
    <dgm:cxn modelId="{4CA023EA-A382-4DD9-9FA1-18E0D66061BD}" type="presParOf" srcId="{D641F504-B527-445D-81F6-4B59E813C4A0}" destId="{523C7F31-A7C1-43C9-AE27-AAE9100EE1FE}" srcOrd="3" destOrd="0" presId="urn:microsoft.com/office/officeart/2018/2/layout/IconCircleList"/>
    <dgm:cxn modelId="{26A45859-BDA1-42A1-B72D-E642F4519323}" type="presParOf" srcId="{326FDCF2-F375-4C3F-9814-C84BA9388F92}" destId="{CEB8DC13-2561-455C-A0BE-EE905F81836F}" srcOrd="3" destOrd="0" presId="urn:microsoft.com/office/officeart/2018/2/layout/IconCircleList"/>
    <dgm:cxn modelId="{9A1A1CE7-53B9-4F66-85DD-738EBE878B5F}" type="presParOf" srcId="{326FDCF2-F375-4C3F-9814-C84BA9388F92}" destId="{495B68A9-1523-4F46-9B02-682098319643}" srcOrd="4" destOrd="0" presId="urn:microsoft.com/office/officeart/2018/2/layout/IconCircleList"/>
    <dgm:cxn modelId="{51E1DD61-7673-4090-B8AB-CF4901AEC858}" type="presParOf" srcId="{495B68A9-1523-4F46-9B02-682098319643}" destId="{2CA4BD4C-87EF-4944-9E57-97154B3B633C}" srcOrd="0" destOrd="0" presId="urn:microsoft.com/office/officeart/2018/2/layout/IconCircleList"/>
    <dgm:cxn modelId="{747A4180-A006-422E-B421-0130C380E284}" type="presParOf" srcId="{495B68A9-1523-4F46-9B02-682098319643}" destId="{D99F53AC-3AF2-437B-A5AB-1239ADEC0676}" srcOrd="1" destOrd="0" presId="urn:microsoft.com/office/officeart/2018/2/layout/IconCircleList"/>
    <dgm:cxn modelId="{2B3206DF-6911-4471-9CE4-6E444117F923}" type="presParOf" srcId="{495B68A9-1523-4F46-9B02-682098319643}" destId="{EB4519A6-2EF6-4A3F-90AD-24C511B10908}" srcOrd="2" destOrd="0" presId="urn:microsoft.com/office/officeart/2018/2/layout/IconCircleList"/>
    <dgm:cxn modelId="{BFF8DE16-9137-451C-BFC4-D4EE82781F8E}" type="presParOf" srcId="{495B68A9-1523-4F46-9B02-682098319643}" destId="{D203E058-79E0-456E-A0FD-258E317D3D6A}" srcOrd="3" destOrd="0" presId="urn:microsoft.com/office/officeart/2018/2/layout/IconCircleList"/>
    <dgm:cxn modelId="{F6DE935E-6528-4A29-9FE2-2236A11FA3B5}" type="presParOf" srcId="{326FDCF2-F375-4C3F-9814-C84BA9388F92}" destId="{8F14F3AD-A362-45DF-80F5-2B8D1F566D80}" srcOrd="5" destOrd="0" presId="urn:microsoft.com/office/officeart/2018/2/layout/IconCircleList"/>
    <dgm:cxn modelId="{1E564FA9-F723-4479-8013-22D1426128B6}" type="presParOf" srcId="{326FDCF2-F375-4C3F-9814-C84BA9388F92}" destId="{BDD20EE1-5DFF-4E16-802C-2448893CCB5A}" srcOrd="6" destOrd="0" presId="urn:microsoft.com/office/officeart/2018/2/layout/IconCircleList"/>
    <dgm:cxn modelId="{794FF77C-CF66-43A6-AFF0-913CEF2D0C2A}" type="presParOf" srcId="{BDD20EE1-5DFF-4E16-802C-2448893CCB5A}" destId="{7089FE6B-57E5-4306-8097-E758E000C828}" srcOrd="0" destOrd="0" presId="urn:microsoft.com/office/officeart/2018/2/layout/IconCircleList"/>
    <dgm:cxn modelId="{091EE8DB-F92B-4CB3-ABD6-FFEB56B07A8B}" type="presParOf" srcId="{BDD20EE1-5DFF-4E16-802C-2448893CCB5A}" destId="{41C0BC0F-FFD5-42B5-B952-9316B9364F6F}" srcOrd="1" destOrd="0" presId="urn:microsoft.com/office/officeart/2018/2/layout/IconCircleList"/>
    <dgm:cxn modelId="{DAE7DE5D-0787-4DCA-83CB-B15B42A3D0EC}" type="presParOf" srcId="{BDD20EE1-5DFF-4E16-802C-2448893CCB5A}" destId="{392FDDC2-BC7A-49BF-88A1-7B4956AD8377}" srcOrd="2" destOrd="0" presId="urn:microsoft.com/office/officeart/2018/2/layout/IconCircleList"/>
    <dgm:cxn modelId="{03A77C2B-16FB-486D-9C1B-3FF393F2E432}" type="presParOf" srcId="{BDD20EE1-5DFF-4E16-802C-2448893CCB5A}" destId="{7703AFE5-FAA2-4D8A-AEFA-D3C5CB41E5BC}"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89A589A-46DE-0F49-B460-E7914F3E440D}" type="doc">
      <dgm:prSet loTypeId="urn:microsoft.com/office/officeart/2018/2/layout/IconCircleList" loCatId="icon" qsTypeId="urn:microsoft.com/office/officeart/2005/8/quickstyle/simple1" qsCatId="simple" csTypeId="urn:microsoft.com/office/officeart/2018/5/colors/Iconchunking_neutralicon_accent3_2" csCatId="accent3" phldr="1"/>
      <dgm:spPr/>
      <dgm:t>
        <a:bodyPr/>
        <a:lstStyle/>
        <a:p>
          <a:endParaRPr lang="en-US"/>
        </a:p>
      </dgm:t>
    </dgm:pt>
    <dgm:pt modelId="{66039115-797B-304C-9FC0-EFABB1F21232}">
      <dgm:prSet/>
      <dgm:spPr/>
      <dgm:t>
        <a:bodyPr/>
        <a:lstStyle/>
        <a:p>
          <a:pPr>
            <a:lnSpc>
              <a:spcPct val="100000"/>
            </a:lnSpc>
          </a:pPr>
          <a:r>
            <a:rPr lang="en-PH" dirty="0"/>
            <a:t>Distances Calculated</a:t>
          </a:r>
          <a:endParaRPr lang="en-US" dirty="0"/>
        </a:p>
      </dgm:t>
    </dgm:pt>
    <dgm:pt modelId="{C8EABE8F-1E84-494E-AD8A-32BA419A36E9}" type="parTrans" cxnId="{31C3237C-2299-B649-8C93-587C97AC9999}">
      <dgm:prSet/>
      <dgm:spPr/>
      <dgm:t>
        <a:bodyPr/>
        <a:lstStyle/>
        <a:p>
          <a:endParaRPr lang="en-US"/>
        </a:p>
      </dgm:t>
    </dgm:pt>
    <dgm:pt modelId="{D044F6BA-1D90-EC47-8A78-B9796198ECF5}" type="sibTrans" cxnId="{31C3237C-2299-B649-8C93-587C97AC9999}">
      <dgm:prSet/>
      <dgm:spPr/>
      <dgm:t>
        <a:bodyPr/>
        <a:lstStyle/>
        <a:p>
          <a:pPr>
            <a:lnSpc>
              <a:spcPct val="100000"/>
            </a:lnSpc>
          </a:pPr>
          <a:endParaRPr lang="en-US"/>
        </a:p>
      </dgm:t>
    </dgm:pt>
    <dgm:pt modelId="{E39563C5-C199-4F5B-A899-8CC0710341A0}">
      <dgm:prSet/>
      <dgm:spPr/>
      <dgm:t>
        <a:bodyPr/>
        <a:lstStyle/>
        <a:p>
          <a:pPr>
            <a:lnSpc>
              <a:spcPct val="100000"/>
            </a:lnSpc>
          </a:pPr>
          <a:r>
            <a:rPr lang="en-PH" dirty="0"/>
            <a:t>Angles Calculated</a:t>
          </a:r>
          <a:endParaRPr lang="en-US" dirty="0"/>
        </a:p>
      </dgm:t>
    </dgm:pt>
    <dgm:pt modelId="{BC971DAC-9BE2-44B2-ABE4-8099C777E9C4}" type="sibTrans" cxnId="{BBAD9FDB-1013-4B11-A9AE-2815527D1B78}">
      <dgm:prSet/>
      <dgm:spPr/>
      <dgm:t>
        <a:bodyPr/>
        <a:lstStyle/>
        <a:p>
          <a:pPr>
            <a:lnSpc>
              <a:spcPct val="100000"/>
            </a:lnSpc>
          </a:pPr>
          <a:endParaRPr lang="en-US"/>
        </a:p>
      </dgm:t>
    </dgm:pt>
    <dgm:pt modelId="{6531EA77-44C5-4E3D-BA04-70C1E49BCD39}" type="parTrans" cxnId="{BBAD9FDB-1013-4B11-A9AE-2815527D1B78}">
      <dgm:prSet/>
      <dgm:spPr/>
      <dgm:t>
        <a:bodyPr/>
        <a:lstStyle/>
        <a:p>
          <a:endParaRPr lang="en-US"/>
        </a:p>
      </dgm:t>
    </dgm:pt>
    <dgm:pt modelId="{15B1A768-2666-4AB4-BDA7-F0E3C4160D59}">
      <dgm:prSet/>
      <dgm:spPr/>
      <dgm:t>
        <a:bodyPr/>
        <a:lstStyle/>
        <a:p>
          <a:pPr>
            <a:lnSpc>
              <a:spcPct val="100000"/>
            </a:lnSpc>
          </a:pPr>
          <a:r>
            <a:rPr lang="en-PH" dirty="0"/>
            <a:t>Variations Observed</a:t>
          </a:r>
          <a:endParaRPr lang="en-US" dirty="0"/>
        </a:p>
      </dgm:t>
    </dgm:pt>
    <dgm:pt modelId="{72FFCBD4-DD9D-4E06-81E4-54307F97A3F0}" type="sibTrans" cxnId="{08DEC938-538C-403B-80C3-828B96DAFF82}">
      <dgm:prSet/>
      <dgm:spPr/>
      <dgm:t>
        <a:bodyPr/>
        <a:lstStyle/>
        <a:p>
          <a:pPr>
            <a:lnSpc>
              <a:spcPct val="100000"/>
            </a:lnSpc>
          </a:pPr>
          <a:endParaRPr lang="en-US"/>
        </a:p>
      </dgm:t>
    </dgm:pt>
    <dgm:pt modelId="{D47033D3-4E41-485A-B515-A02A8C3B404A}" type="parTrans" cxnId="{08DEC938-538C-403B-80C3-828B96DAFF82}">
      <dgm:prSet/>
      <dgm:spPr/>
      <dgm:t>
        <a:bodyPr/>
        <a:lstStyle/>
        <a:p>
          <a:endParaRPr lang="en-US"/>
        </a:p>
      </dgm:t>
    </dgm:pt>
    <dgm:pt modelId="{3AA5586A-C40E-4DDA-98A5-6545F36F46AB}">
      <dgm:prSet/>
      <dgm:spPr/>
      <dgm:t>
        <a:bodyPr/>
        <a:lstStyle/>
        <a:p>
          <a:pPr>
            <a:lnSpc>
              <a:spcPct val="100000"/>
            </a:lnSpc>
            <a:buFont typeface="Wingdings" panose="05000000000000000000" pitchFamily="2" charset="2"/>
            <a:buChar char="q"/>
          </a:pPr>
          <a:r>
            <a:rPr lang="en-PH" dirty="0"/>
            <a:t>Patterns Identified</a:t>
          </a:r>
          <a:endParaRPr lang="en-US" dirty="0"/>
        </a:p>
      </dgm:t>
    </dgm:pt>
    <dgm:pt modelId="{19FB306E-81B4-4F3F-99EE-765120CBB6B3}" type="sibTrans" cxnId="{119FEAF1-383D-4740-9124-CC9EEA7E35F9}">
      <dgm:prSet/>
      <dgm:spPr/>
      <dgm:t>
        <a:bodyPr/>
        <a:lstStyle/>
        <a:p>
          <a:endParaRPr lang="en-US"/>
        </a:p>
      </dgm:t>
    </dgm:pt>
    <dgm:pt modelId="{ABF44FB7-9255-4D99-BC69-3BE74FDF8E87}" type="parTrans" cxnId="{119FEAF1-383D-4740-9124-CC9EEA7E35F9}">
      <dgm:prSet/>
      <dgm:spPr/>
      <dgm:t>
        <a:bodyPr/>
        <a:lstStyle/>
        <a:p>
          <a:endParaRPr lang="en-US"/>
        </a:p>
      </dgm:t>
    </dgm:pt>
    <dgm:pt modelId="{B80C9CF3-C6BB-48D7-8AE1-5002D62D3761}" type="pres">
      <dgm:prSet presAssocID="{489A589A-46DE-0F49-B460-E7914F3E440D}" presName="root" presStyleCnt="0">
        <dgm:presLayoutVars>
          <dgm:dir/>
          <dgm:resizeHandles val="exact"/>
        </dgm:presLayoutVars>
      </dgm:prSet>
      <dgm:spPr/>
    </dgm:pt>
    <dgm:pt modelId="{326FDCF2-F375-4C3F-9814-C84BA9388F92}" type="pres">
      <dgm:prSet presAssocID="{489A589A-46DE-0F49-B460-E7914F3E440D}" presName="container" presStyleCnt="0">
        <dgm:presLayoutVars>
          <dgm:dir/>
          <dgm:resizeHandles val="exact"/>
        </dgm:presLayoutVars>
      </dgm:prSet>
      <dgm:spPr/>
    </dgm:pt>
    <dgm:pt modelId="{174069BD-8FE1-41A2-8250-6A5514FE224C}" type="pres">
      <dgm:prSet presAssocID="{66039115-797B-304C-9FC0-EFABB1F21232}" presName="compNode" presStyleCnt="0"/>
      <dgm:spPr/>
    </dgm:pt>
    <dgm:pt modelId="{5E340066-1B2E-4C4E-80A2-97E86ABFA479}" type="pres">
      <dgm:prSet presAssocID="{66039115-797B-304C-9FC0-EFABB1F21232}" presName="iconBgRect" presStyleLbl="bgShp" presStyleIdx="0" presStyleCnt="4"/>
      <dgm:spPr/>
    </dgm:pt>
    <dgm:pt modelId="{F55B2F71-E638-412C-8147-FC7081E08B04}" type="pres">
      <dgm:prSet presAssocID="{66039115-797B-304C-9FC0-EFABB1F2123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upward trend with solid fill"/>
        </a:ext>
      </dgm:extLst>
    </dgm:pt>
    <dgm:pt modelId="{5CDA7D5A-F452-463F-998B-177A76E8C08F}" type="pres">
      <dgm:prSet presAssocID="{66039115-797B-304C-9FC0-EFABB1F21232}" presName="spaceRect" presStyleCnt="0"/>
      <dgm:spPr/>
    </dgm:pt>
    <dgm:pt modelId="{E05AF25A-E676-44EA-BB66-F2100ACAD1CB}" type="pres">
      <dgm:prSet presAssocID="{66039115-797B-304C-9FC0-EFABB1F21232}" presName="textRect" presStyleLbl="revTx" presStyleIdx="0" presStyleCnt="4" custScaleX="110491">
        <dgm:presLayoutVars>
          <dgm:chMax val="1"/>
          <dgm:chPref val="1"/>
        </dgm:presLayoutVars>
      </dgm:prSet>
      <dgm:spPr/>
    </dgm:pt>
    <dgm:pt modelId="{BB1D33AA-C75A-465A-93F0-2B3A7346088F}" type="pres">
      <dgm:prSet presAssocID="{D044F6BA-1D90-EC47-8A78-B9796198ECF5}" presName="sibTrans" presStyleLbl="sibTrans2D1" presStyleIdx="0" presStyleCnt="0"/>
      <dgm:spPr/>
    </dgm:pt>
    <dgm:pt modelId="{D641F504-B527-445D-81F6-4B59E813C4A0}" type="pres">
      <dgm:prSet presAssocID="{E39563C5-C199-4F5B-A899-8CC0710341A0}" presName="compNode" presStyleCnt="0"/>
      <dgm:spPr/>
    </dgm:pt>
    <dgm:pt modelId="{75512A68-FA50-4392-A441-C6EC352FE606}" type="pres">
      <dgm:prSet presAssocID="{E39563C5-C199-4F5B-A899-8CC0710341A0}" presName="iconBgRect" presStyleLbl="bgShp" presStyleIdx="1" presStyleCnt="4"/>
      <dgm:spPr/>
    </dgm:pt>
    <dgm:pt modelId="{C425A8E1-258A-4D4B-9D55-24376C0AB360}" type="pres">
      <dgm:prSet presAssocID="{E39563C5-C199-4F5B-A899-8CC0710341A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Fingerprint with solid fill"/>
        </a:ext>
      </dgm:extLst>
    </dgm:pt>
    <dgm:pt modelId="{9E9B2F2E-EF94-42A4-A2BE-0DEE20425DEE}" type="pres">
      <dgm:prSet presAssocID="{E39563C5-C199-4F5B-A899-8CC0710341A0}" presName="spaceRect" presStyleCnt="0"/>
      <dgm:spPr/>
    </dgm:pt>
    <dgm:pt modelId="{523C7F31-A7C1-43C9-AE27-AAE9100EE1FE}" type="pres">
      <dgm:prSet presAssocID="{E39563C5-C199-4F5B-A899-8CC0710341A0}" presName="textRect" presStyleLbl="revTx" presStyleIdx="1" presStyleCnt="4">
        <dgm:presLayoutVars>
          <dgm:chMax val="1"/>
          <dgm:chPref val="1"/>
        </dgm:presLayoutVars>
      </dgm:prSet>
      <dgm:spPr/>
    </dgm:pt>
    <dgm:pt modelId="{CEB8DC13-2561-455C-A0BE-EE905F81836F}" type="pres">
      <dgm:prSet presAssocID="{BC971DAC-9BE2-44B2-ABE4-8099C777E9C4}" presName="sibTrans" presStyleLbl="sibTrans2D1" presStyleIdx="0" presStyleCnt="0"/>
      <dgm:spPr/>
    </dgm:pt>
    <dgm:pt modelId="{495B68A9-1523-4F46-9B02-682098319643}" type="pres">
      <dgm:prSet presAssocID="{15B1A768-2666-4AB4-BDA7-F0E3C4160D59}" presName="compNode" presStyleCnt="0"/>
      <dgm:spPr/>
    </dgm:pt>
    <dgm:pt modelId="{2CA4BD4C-87EF-4944-9E57-97154B3B633C}" type="pres">
      <dgm:prSet presAssocID="{15B1A768-2666-4AB4-BDA7-F0E3C4160D59}" presName="iconBgRect" presStyleLbl="bgShp" presStyleIdx="2" presStyleCnt="4"/>
      <dgm:spPr/>
    </dgm:pt>
    <dgm:pt modelId="{D99F53AC-3AF2-437B-A5AB-1239ADEC0676}" type="pres">
      <dgm:prSet presAssocID="{15B1A768-2666-4AB4-BDA7-F0E3C4160D5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in head"/>
        </a:ext>
      </dgm:extLst>
    </dgm:pt>
    <dgm:pt modelId="{EB4519A6-2EF6-4A3F-90AD-24C511B10908}" type="pres">
      <dgm:prSet presAssocID="{15B1A768-2666-4AB4-BDA7-F0E3C4160D59}" presName="spaceRect" presStyleCnt="0"/>
      <dgm:spPr/>
    </dgm:pt>
    <dgm:pt modelId="{D203E058-79E0-456E-A0FD-258E317D3D6A}" type="pres">
      <dgm:prSet presAssocID="{15B1A768-2666-4AB4-BDA7-F0E3C4160D59}" presName="textRect" presStyleLbl="revTx" presStyleIdx="2" presStyleCnt="4">
        <dgm:presLayoutVars>
          <dgm:chMax val="1"/>
          <dgm:chPref val="1"/>
        </dgm:presLayoutVars>
      </dgm:prSet>
      <dgm:spPr/>
    </dgm:pt>
    <dgm:pt modelId="{8F14F3AD-A362-45DF-80F5-2B8D1F566D80}" type="pres">
      <dgm:prSet presAssocID="{72FFCBD4-DD9D-4E06-81E4-54307F97A3F0}" presName="sibTrans" presStyleLbl="sibTrans2D1" presStyleIdx="0" presStyleCnt="0"/>
      <dgm:spPr/>
    </dgm:pt>
    <dgm:pt modelId="{BDD20EE1-5DFF-4E16-802C-2448893CCB5A}" type="pres">
      <dgm:prSet presAssocID="{3AA5586A-C40E-4DDA-98A5-6545F36F46AB}" presName="compNode" presStyleCnt="0"/>
      <dgm:spPr/>
    </dgm:pt>
    <dgm:pt modelId="{7089FE6B-57E5-4306-8097-E758E000C828}" type="pres">
      <dgm:prSet presAssocID="{3AA5586A-C40E-4DDA-98A5-6545F36F46AB}" presName="iconBgRect" presStyleLbl="bgShp" presStyleIdx="3" presStyleCnt="4"/>
      <dgm:spPr/>
    </dgm:pt>
    <dgm:pt modelId="{41C0BC0F-FFD5-42B5-B952-9316B9364F6F}" type="pres">
      <dgm:prSet presAssocID="{3AA5586A-C40E-4DDA-98A5-6545F36F46A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plash with solid fill"/>
        </a:ext>
      </dgm:extLst>
    </dgm:pt>
    <dgm:pt modelId="{392FDDC2-BC7A-49BF-88A1-7B4956AD8377}" type="pres">
      <dgm:prSet presAssocID="{3AA5586A-C40E-4DDA-98A5-6545F36F46AB}" presName="spaceRect" presStyleCnt="0"/>
      <dgm:spPr/>
    </dgm:pt>
    <dgm:pt modelId="{7703AFE5-FAA2-4D8A-AEFA-D3C5CB41E5BC}" type="pres">
      <dgm:prSet presAssocID="{3AA5586A-C40E-4DDA-98A5-6545F36F46AB}" presName="textRect" presStyleLbl="revTx" presStyleIdx="3" presStyleCnt="4">
        <dgm:presLayoutVars>
          <dgm:chMax val="1"/>
          <dgm:chPref val="1"/>
        </dgm:presLayoutVars>
      </dgm:prSet>
      <dgm:spPr/>
    </dgm:pt>
  </dgm:ptLst>
  <dgm:cxnLst>
    <dgm:cxn modelId="{F500F212-B1E8-4177-88EB-379FE553E567}" type="presOf" srcId="{BC971DAC-9BE2-44B2-ABE4-8099C777E9C4}" destId="{CEB8DC13-2561-455C-A0BE-EE905F81836F}" srcOrd="0" destOrd="0" presId="urn:microsoft.com/office/officeart/2018/2/layout/IconCircleList"/>
    <dgm:cxn modelId="{C2028414-4E44-4009-9619-A3329463EBE6}" type="presOf" srcId="{66039115-797B-304C-9FC0-EFABB1F21232}" destId="{E05AF25A-E676-44EA-BB66-F2100ACAD1CB}" srcOrd="0" destOrd="0" presId="urn:microsoft.com/office/officeart/2018/2/layout/IconCircleList"/>
    <dgm:cxn modelId="{3682502D-BD4B-4C8B-B999-4FE14243DA2F}" type="presOf" srcId="{E39563C5-C199-4F5B-A899-8CC0710341A0}" destId="{523C7F31-A7C1-43C9-AE27-AAE9100EE1FE}" srcOrd="0" destOrd="0" presId="urn:microsoft.com/office/officeart/2018/2/layout/IconCircleList"/>
    <dgm:cxn modelId="{08DEC938-538C-403B-80C3-828B96DAFF82}" srcId="{489A589A-46DE-0F49-B460-E7914F3E440D}" destId="{15B1A768-2666-4AB4-BDA7-F0E3C4160D59}" srcOrd="2" destOrd="0" parTransId="{D47033D3-4E41-485A-B515-A02A8C3B404A}" sibTransId="{72FFCBD4-DD9D-4E06-81E4-54307F97A3F0}"/>
    <dgm:cxn modelId="{6CA71B7B-0F0A-4F9A-A0EC-CFB6FFD8DA98}" type="presOf" srcId="{15B1A768-2666-4AB4-BDA7-F0E3C4160D59}" destId="{D203E058-79E0-456E-A0FD-258E317D3D6A}" srcOrd="0" destOrd="0" presId="urn:microsoft.com/office/officeart/2018/2/layout/IconCircleList"/>
    <dgm:cxn modelId="{31C3237C-2299-B649-8C93-587C97AC9999}" srcId="{489A589A-46DE-0F49-B460-E7914F3E440D}" destId="{66039115-797B-304C-9FC0-EFABB1F21232}" srcOrd="0" destOrd="0" parTransId="{C8EABE8F-1E84-494E-AD8A-32BA419A36E9}" sibTransId="{D044F6BA-1D90-EC47-8A78-B9796198ECF5}"/>
    <dgm:cxn modelId="{9AA16E9C-4C36-43A5-A786-66256F4B87CC}" type="presOf" srcId="{D044F6BA-1D90-EC47-8A78-B9796198ECF5}" destId="{BB1D33AA-C75A-465A-93F0-2B3A7346088F}" srcOrd="0" destOrd="0" presId="urn:microsoft.com/office/officeart/2018/2/layout/IconCircleList"/>
    <dgm:cxn modelId="{65F7D3A9-7360-41F2-9288-DC394F90F4EC}" type="presOf" srcId="{3AA5586A-C40E-4DDA-98A5-6545F36F46AB}" destId="{7703AFE5-FAA2-4D8A-AEFA-D3C5CB41E5BC}" srcOrd="0" destOrd="0" presId="urn:microsoft.com/office/officeart/2018/2/layout/IconCircleList"/>
    <dgm:cxn modelId="{0D34FCB2-3F4C-42A6-BB2D-60FA9564F405}" type="presOf" srcId="{489A589A-46DE-0F49-B460-E7914F3E440D}" destId="{B80C9CF3-C6BB-48D7-8AE1-5002D62D3761}" srcOrd="0" destOrd="0" presId="urn:microsoft.com/office/officeart/2018/2/layout/IconCircleList"/>
    <dgm:cxn modelId="{BBAD9FDB-1013-4B11-A9AE-2815527D1B78}" srcId="{489A589A-46DE-0F49-B460-E7914F3E440D}" destId="{E39563C5-C199-4F5B-A899-8CC0710341A0}" srcOrd="1" destOrd="0" parTransId="{6531EA77-44C5-4E3D-BA04-70C1E49BCD39}" sibTransId="{BC971DAC-9BE2-44B2-ABE4-8099C777E9C4}"/>
    <dgm:cxn modelId="{119FEAF1-383D-4740-9124-CC9EEA7E35F9}" srcId="{489A589A-46DE-0F49-B460-E7914F3E440D}" destId="{3AA5586A-C40E-4DDA-98A5-6545F36F46AB}" srcOrd="3" destOrd="0" parTransId="{ABF44FB7-9255-4D99-BC69-3BE74FDF8E87}" sibTransId="{19FB306E-81B4-4F3F-99EE-765120CBB6B3}"/>
    <dgm:cxn modelId="{72DB18FF-BDCF-4526-AB7E-380701B71043}" type="presOf" srcId="{72FFCBD4-DD9D-4E06-81E4-54307F97A3F0}" destId="{8F14F3AD-A362-45DF-80F5-2B8D1F566D80}" srcOrd="0" destOrd="0" presId="urn:microsoft.com/office/officeart/2018/2/layout/IconCircleList"/>
    <dgm:cxn modelId="{BF36CAD1-B688-447E-A701-12D1A5EB1C61}" type="presParOf" srcId="{B80C9CF3-C6BB-48D7-8AE1-5002D62D3761}" destId="{326FDCF2-F375-4C3F-9814-C84BA9388F92}" srcOrd="0" destOrd="0" presId="urn:microsoft.com/office/officeart/2018/2/layout/IconCircleList"/>
    <dgm:cxn modelId="{FBFDC197-07BE-4C6F-83B2-02194176B69E}" type="presParOf" srcId="{326FDCF2-F375-4C3F-9814-C84BA9388F92}" destId="{174069BD-8FE1-41A2-8250-6A5514FE224C}" srcOrd="0" destOrd="0" presId="urn:microsoft.com/office/officeart/2018/2/layout/IconCircleList"/>
    <dgm:cxn modelId="{C5F01509-F7BC-425F-B296-A98C860A07F3}" type="presParOf" srcId="{174069BD-8FE1-41A2-8250-6A5514FE224C}" destId="{5E340066-1B2E-4C4E-80A2-97E86ABFA479}" srcOrd="0" destOrd="0" presId="urn:microsoft.com/office/officeart/2018/2/layout/IconCircleList"/>
    <dgm:cxn modelId="{6798BD59-DB22-44F4-9499-B795ECC6FB92}" type="presParOf" srcId="{174069BD-8FE1-41A2-8250-6A5514FE224C}" destId="{F55B2F71-E638-412C-8147-FC7081E08B04}" srcOrd="1" destOrd="0" presId="urn:microsoft.com/office/officeart/2018/2/layout/IconCircleList"/>
    <dgm:cxn modelId="{8ED6BB7E-069D-4BD0-874A-A765097C6426}" type="presParOf" srcId="{174069BD-8FE1-41A2-8250-6A5514FE224C}" destId="{5CDA7D5A-F452-463F-998B-177A76E8C08F}" srcOrd="2" destOrd="0" presId="urn:microsoft.com/office/officeart/2018/2/layout/IconCircleList"/>
    <dgm:cxn modelId="{6FA12472-3D68-4E1C-81AF-02DC5B01E334}" type="presParOf" srcId="{174069BD-8FE1-41A2-8250-6A5514FE224C}" destId="{E05AF25A-E676-44EA-BB66-F2100ACAD1CB}" srcOrd="3" destOrd="0" presId="urn:microsoft.com/office/officeart/2018/2/layout/IconCircleList"/>
    <dgm:cxn modelId="{2E917479-9046-4584-8A6D-BEC73C11FC76}" type="presParOf" srcId="{326FDCF2-F375-4C3F-9814-C84BA9388F92}" destId="{BB1D33AA-C75A-465A-93F0-2B3A7346088F}" srcOrd="1" destOrd="0" presId="urn:microsoft.com/office/officeart/2018/2/layout/IconCircleList"/>
    <dgm:cxn modelId="{A0B340C2-CAB3-4AD7-B651-672DD667AAD7}" type="presParOf" srcId="{326FDCF2-F375-4C3F-9814-C84BA9388F92}" destId="{D641F504-B527-445D-81F6-4B59E813C4A0}" srcOrd="2" destOrd="0" presId="urn:microsoft.com/office/officeart/2018/2/layout/IconCircleList"/>
    <dgm:cxn modelId="{FBFE3BE7-5577-4A5D-85CC-215287D3D6AD}" type="presParOf" srcId="{D641F504-B527-445D-81F6-4B59E813C4A0}" destId="{75512A68-FA50-4392-A441-C6EC352FE606}" srcOrd="0" destOrd="0" presId="urn:microsoft.com/office/officeart/2018/2/layout/IconCircleList"/>
    <dgm:cxn modelId="{E2CE3B82-49EF-49C5-869E-0F82B174F9E9}" type="presParOf" srcId="{D641F504-B527-445D-81F6-4B59E813C4A0}" destId="{C425A8E1-258A-4D4B-9D55-24376C0AB360}" srcOrd="1" destOrd="0" presId="urn:microsoft.com/office/officeart/2018/2/layout/IconCircleList"/>
    <dgm:cxn modelId="{FE67C476-DCF9-4F8A-ACDB-300B11852414}" type="presParOf" srcId="{D641F504-B527-445D-81F6-4B59E813C4A0}" destId="{9E9B2F2E-EF94-42A4-A2BE-0DEE20425DEE}" srcOrd="2" destOrd="0" presId="urn:microsoft.com/office/officeart/2018/2/layout/IconCircleList"/>
    <dgm:cxn modelId="{4CA023EA-A382-4DD9-9FA1-18E0D66061BD}" type="presParOf" srcId="{D641F504-B527-445D-81F6-4B59E813C4A0}" destId="{523C7F31-A7C1-43C9-AE27-AAE9100EE1FE}" srcOrd="3" destOrd="0" presId="urn:microsoft.com/office/officeart/2018/2/layout/IconCircleList"/>
    <dgm:cxn modelId="{26A45859-BDA1-42A1-B72D-E642F4519323}" type="presParOf" srcId="{326FDCF2-F375-4C3F-9814-C84BA9388F92}" destId="{CEB8DC13-2561-455C-A0BE-EE905F81836F}" srcOrd="3" destOrd="0" presId="urn:microsoft.com/office/officeart/2018/2/layout/IconCircleList"/>
    <dgm:cxn modelId="{9A1A1CE7-53B9-4F66-85DD-738EBE878B5F}" type="presParOf" srcId="{326FDCF2-F375-4C3F-9814-C84BA9388F92}" destId="{495B68A9-1523-4F46-9B02-682098319643}" srcOrd="4" destOrd="0" presId="urn:microsoft.com/office/officeart/2018/2/layout/IconCircleList"/>
    <dgm:cxn modelId="{51E1DD61-7673-4090-B8AB-CF4901AEC858}" type="presParOf" srcId="{495B68A9-1523-4F46-9B02-682098319643}" destId="{2CA4BD4C-87EF-4944-9E57-97154B3B633C}" srcOrd="0" destOrd="0" presId="urn:microsoft.com/office/officeart/2018/2/layout/IconCircleList"/>
    <dgm:cxn modelId="{747A4180-A006-422E-B421-0130C380E284}" type="presParOf" srcId="{495B68A9-1523-4F46-9B02-682098319643}" destId="{D99F53AC-3AF2-437B-A5AB-1239ADEC0676}" srcOrd="1" destOrd="0" presId="urn:microsoft.com/office/officeart/2018/2/layout/IconCircleList"/>
    <dgm:cxn modelId="{2B3206DF-6911-4471-9CE4-6E444117F923}" type="presParOf" srcId="{495B68A9-1523-4F46-9B02-682098319643}" destId="{EB4519A6-2EF6-4A3F-90AD-24C511B10908}" srcOrd="2" destOrd="0" presId="urn:microsoft.com/office/officeart/2018/2/layout/IconCircleList"/>
    <dgm:cxn modelId="{BFF8DE16-9137-451C-BFC4-D4EE82781F8E}" type="presParOf" srcId="{495B68A9-1523-4F46-9B02-682098319643}" destId="{D203E058-79E0-456E-A0FD-258E317D3D6A}" srcOrd="3" destOrd="0" presId="urn:microsoft.com/office/officeart/2018/2/layout/IconCircleList"/>
    <dgm:cxn modelId="{F6DE935E-6528-4A29-9FE2-2236A11FA3B5}" type="presParOf" srcId="{326FDCF2-F375-4C3F-9814-C84BA9388F92}" destId="{8F14F3AD-A362-45DF-80F5-2B8D1F566D80}" srcOrd="5" destOrd="0" presId="urn:microsoft.com/office/officeart/2018/2/layout/IconCircleList"/>
    <dgm:cxn modelId="{1E564FA9-F723-4479-8013-22D1426128B6}" type="presParOf" srcId="{326FDCF2-F375-4C3F-9814-C84BA9388F92}" destId="{BDD20EE1-5DFF-4E16-802C-2448893CCB5A}" srcOrd="6" destOrd="0" presId="urn:microsoft.com/office/officeart/2018/2/layout/IconCircleList"/>
    <dgm:cxn modelId="{794FF77C-CF66-43A6-AFF0-913CEF2D0C2A}" type="presParOf" srcId="{BDD20EE1-5DFF-4E16-802C-2448893CCB5A}" destId="{7089FE6B-57E5-4306-8097-E758E000C828}" srcOrd="0" destOrd="0" presId="urn:microsoft.com/office/officeart/2018/2/layout/IconCircleList"/>
    <dgm:cxn modelId="{091EE8DB-F92B-4CB3-ABD6-FFEB56B07A8B}" type="presParOf" srcId="{BDD20EE1-5DFF-4E16-802C-2448893CCB5A}" destId="{41C0BC0F-FFD5-42B5-B952-9316B9364F6F}" srcOrd="1" destOrd="0" presId="urn:microsoft.com/office/officeart/2018/2/layout/IconCircleList"/>
    <dgm:cxn modelId="{DAE7DE5D-0787-4DCA-83CB-B15B42A3D0EC}" type="presParOf" srcId="{BDD20EE1-5DFF-4E16-802C-2448893CCB5A}" destId="{392FDDC2-BC7A-49BF-88A1-7B4956AD8377}" srcOrd="2" destOrd="0" presId="urn:microsoft.com/office/officeart/2018/2/layout/IconCircleList"/>
    <dgm:cxn modelId="{03A77C2B-16FB-486D-9C1B-3FF393F2E432}" type="presParOf" srcId="{BDD20EE1-5DFF-4E16-802C-2448893CCB5A}" destId="{7703AFE5-FAA2-4D8A-AEFA-D3C5CB41E5BC}"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40066-1B2E-4C4E-80A2-97E86ABFA479}">
      <dsp:nvSpPr>
        <dsp:cNvPr id="0" name=""/>
        <dsp:cNvSpPr/>
      </dsp:nvSpPr>
      <dsp:spPr>
        <a:xfrm>
          <a:off x="61853" y="608192"/>
          <a:ext cx="906198" cy="90619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5B2F71-E638-412C-8147-FC7081E08B04}">
      <dsp:nvSpPr>
        <dsp:cNvPr id="0" name=""/>
        <dsp:cNvSpPr/>
      </dsp:nvSpPr>
      <dsp:spPr>
        <a:xfrm>
          <a:off x="252155" y="798493"/>
          <a:ext cx="525594" cy="5255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5AF25A-E676-44EA-BB66-F2100ACAD1CB}">
      <dsp:nvSpPr>
        <dsp:cNvPr id="0" name=""/>
        <dsp:cNvSpPr/>
      </dsp:nvSpPr>
      <dsp:spPr>
        <a:xfrm>
          <a:off x="1050191" y="608192"/>
          <a:ext cx="2360130" cy="906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PH" sz="2300" kern="1200" dirty="0"/>
            <a:t>Key Point Detection Algorithm</a:t>
          </a:r>
          <a:endParaRPr lang="en-US" sz="2300" kern="1200" dirty="0"/>
        </a:p>
      </dsp:txBody>
      <dsp:txXfrm>
        <a:off x="1050191" y="608192"/>
        <a:ext cx="2360130" cy="906198"/>
      </dsp:txXfrm>
    </dsp:sp>
    <dsp:sp modelId="{75512A68-FA50-4392-A441-C6EC352FE606}">
      <dsp:nvSpPr>
        <dsp:cNvPr id="0" name=""/>
        <dsp:cNvSpPr/>
      </dsp:nvSpPr>
      <dsp:spPr>
        <a:xfrm>
          <a:off x="3782510" y="608192"/>
          <a:ext cx="906198" cy="90619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25A8E1-258A-4D4B-9D55-24376C0AB360}">
      <dsp:nvSpPr>
        <dsp:cNvPr id="0" name=""/>
        <dsp:cNvSpPr/>
      </dsp:nvSpPr>
      <dsp:spPr>
        <a:xfrm>
          <a:off x="3972811" y="798493"/>
          <a:ext cx="525594" cy="5255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3C7F31-A7C1-43C9-AE27-AAE9100EE1FE}">
      <dsp:nvSpPr>
        <dsp:cNvPr id="0" name=""/>
        <dsp:cNvSpPr/>
      </dsp:nvSpPr>
      <dsp:spPr>
        <a:xfrm>
          <a:off x="4882893" y="608192"/>
          <a:ext cx="2136038" cy="906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PH" sz="2300" kern="1200" dirty="0"/>
            <a:t>Image or Video Data</a:t>
          </a:r>
          <a:endParaRPr lang="en-US" sz="2300" kern="1200" dirty="0"/>
        </a:p>
      </dsp:txBody>
      <dsp:txXfrm>
        <a:off x="4882893" y="608192"/>
        <a:ext cx="2136038" cy="906198"/>
      </dsp:txXfrm>
    </dsp:sp>
    <dsp:sp modelId="{2CA4BD4C-87EF-4944-9E57-97154B3B633C}">
      <dsp:nvSpPr>
        <dsp:cNvPr id="0" name=""/>
        <dsp:cNvSpPr/>
      </dsp:nvSpPr>
      <dsp:spPr>
        <a:xfrm>
          <a:off x="61853" y="2134742"/>
          <a:ext cx="906198" cy="90619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9F53AC-3AF2-437B-A5AB-1239ADEC0676}">
      <dsp:nvSpPr>
        <dsp:cNvPr id="0" name=""/>
        <dsp:cNvSpPr/>
      </dsp:nvSpPr>
      <dsp:spPr>
        <a:xfrm>
          <a:off x="252155" y="2325044"/>
          <a:ext cx="525594" cy="5255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203E058-79E0-456E-A0FD-258E317D3D6A}">
      <dsp:nvSpPr>
        <dsp:cNvPr id="0" name=""/>
        <dsp:cNvSpPr/>
      </dsp:nvSpPr>
      <dsp:spPr>
        <a:xfrm>
          <a:off x="1162237" y="2134742"/>
          <a:ext cx="2136038" cy="906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PH" sz="2300" kern="1200" dirty="0"/>
            <a:t>Deep Learning Framework</a:t>
          </a:r>
          <a:endParaRPr lang="en-US" sz="2300" kern="1200" dirty="0"/>
        </a:p>
      </dsp:txBody>
      <dsp:txXfrm>
        <a:off x="1162237" y="2134742"/>
        <a:ext cx="2136038" cy="906198"/>
      </dsp:txXfrm>
    </dsp:sp>
    <dsp:sp modelId="{7089FE6B-57E5-4306-8097-E758E000C828}">
      <dsp:nvSpPr>
        <dsp:cNvPr id="0" name=""/>
        <dsp:cNvSpPr/>
      </dsp:nvSpPr>
      <dsp:spPr>
        <a:xfrm>
          <a:off x="3670464" y="2134742"/>
          <a:ext cx="906198" cy="90619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C0BC0F-FFD5-42B5-B952-9316B9364F6F}">
      <dsp:nvSpPr>
        <dsp:cNvPr id="0" name=""/>
        <dsp:cNvSpPr/>
      </dsp:nvSpPr>
      <dsp:spPr>
        <a:xfrm>
          <a:off x="3860765" y="2325044"/>
          <a:ext cx="525594" cy="5255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03AFE5-FAA2-4D8A-AEFA-D3C5CB41E5BC}">
      <dsp:nvSpPr>
        <dsp:cNvPr id="0" name=""/>
        <dsp:cNvSpPr/>
      </dsp:nvSpPr>
      <dsp:spPr>
        <a:xfrm>
          <a:off x="4770847" y="2134742"/>
          <a:ext cx="2136038" cy="906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Font typeface="Wingdings" panose="05000000000000000000" pitchFamily="2" charset="2"/>
            <a:buNone/>
          </a:pPr>
          <a:r>
            <a:rPr lang="en-PH" sz="2300" kern="1200" dirty="0"/>
            <a:t>Computer Vision Libraries</a:t>
          </a:r>
          <a:endParaRPr lang="en-US" sz="2300" kern="1200" dirty="0"/>
        </a:p>
      </dsp:txBody>
      <dsp:txXfrm>
        <a:off x="4770847" y="2134742"/>
        <a:ext cx="2136038" cy="9061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40066-1B2E-4C4E-80A2-97E86ABFA479}">
      <dsp:nvSpPr>
        <dsp:cNvPr id="0" name=""/>
        <dsp:cNvSpPr/>
      </dsp:nvSpPr>
      <dsp:spPr>
        <a:xfrm>
          <a:off x="1368020" y="1344440"/>
          <a:ext cx="710312" cy="7103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5B2F71-E638-412C-8147-FC7081E08B04}">
      <dsp:nvSpPr>
        <dsp:cNvPr id="0" name=""/>
        <dsp:cNvSpPr/>
      </dsp:nvSpPr>
      <dsp:spPr>
        <a:xfrm>
          <a:off x="1517185" y="1493605"/>
          <a:ext cx="411980" cy="4119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5AF25A-E676-44EA-BB66-F2100ACAD1CB}">
      <dsp:nvSpPr>
        <dsp:cNvPr id="0" name=""/>
        <dsp:cNvSpPr/>
      </dsp:nvSpPr>
      <dsp:spPr>
        <a:xfrm>
          <a:off x="2142716" y="1344440"/>
          <a:ext cx="1849958" cy="71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PH" sz="2200" kern="1200" dirty="0"/>
            <a:t>Key Point Detection</a:t>
          </a:r>
          <a:endParaRPr lang="en-US" sz="2200" kern="1200" dirty="0"/>
        </a:p>
      </dsp:txBody>
      <dsp:txXfrm>
        <a:off x="2142716" y="1344440"/>
        <a:ext cx="1849958" cy="710312"/>
      </dsp:txXfrm>
    </dsp:sp>
    <dsp:sp modelId="{2CA4BD4C-87EF-4944-9E57-97154B3B633C}">
      <dsp:nvSpPr>
        <dsp:cNvPr id="0" name=""/>
        <dsp:cNvSpPr/>
      </dsp:nvSpPr>
      <dsp:spPr>
        <a:xfrm>
          <a:off x="4284410" y="1344440"/>
          <a:ext cx="710312" cy="7103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9F53AC-3AF2-437B-A5AB-1239ADEC0676}">
      <dsp:nvSpPr>
        <dsp:cNvPr id="0" name=""/>
        <dsp:cNvSpPr/>
      </dsp:nvSpPr>
      <dsp:spPr>
        <a:xfrm>
          <a:off x="4433575" y="1493605"/>
          <a:ext cx="411980" cy="4119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203E058-79E0-456E-A0FD-258E317D3D6A}">
      <dsp:nvSpPr>
        <dsp:cNvPr id="0" name=""/>
        <dsp:cNvSpPr/>
      </dsp:nvSpPr>
      <dsp:spPr>
        <a:xfrm>
          <a:off x="5146931" y="1344440"/>
          <a:ext cx="1674306" cy="71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PH" sz="2200" kern="1200" dirty="0"/>
            <a:t>Distance Calculation</a:t>
          </a:r>
          <a:endParaRPr lang="en-US" sz="2200" kern="1200" dirty="0"/>
        </a:p>
      </dsp:txBody>
      <dsp:txXfrm>
        <a:off x="5146931" y="1344440"/>
        <a:ext cx="1674306" cy="710312"/>
      </dsp:txXfrm>
    </dsp:sp>
    <dsp:sp modelId="{7089FE6B-57E5-4306-8097-E758E000C828}">
      <dsp:nvSpPr>
        <dsp:cNvPr id="0" name=""/>
        <dsp:cNvSpPr/>
      </dsp:nvSpPr>
      <dsp:spPr>
        <a:xfrm>
          <a:off x="1368020" y="2354587"/>
          <a:ext cx="710312" cy="7103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C0BC0F-FFD5-42B5-B952-9316B9364F6F}">
      <dsp:nvSpPr>
        <dsp:cNvPr id="0" name=""/>
        <dsp:cNvSpPr/>
      </dsp:nvSpPr>
      <dsp:spPr>
        <a:xfrm>
          <a:off x="1517185" y="2503753"/>
          <a:ext cx="411980" cy="4119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03AFE5-FAA2-4D8A-AEFA-D3C5CB41E5BC}">
      <dsp:nvSpPr>
        <dsp:cNvPr id="0" name=""/>
        <dsp:cNvSpPr/>
      </dsp:nvSpPr>
      <dsp:spPr>
        <a:xfrm>
          <a:off x="2230542" y="2354587"/>
          <a:ext cx="1674306" cy="71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PH" sz="2200" kern="1200" dirty="0"/>
            <a:t>Angle Calculation</a:t>
          </a:r>
          <a:endParaRPr lang="en-US" sz="2200" kern="1200" dirty="0"/>
        </a:p>
      </dsp:txBody>
      <dsp:txXfrm>
        <a:off x="2230542" y="2354587"/>
        <a:ext cx="1674306" cy="7103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40066-1B2E-4C4E-80A2-97E86ABFA479}">
      <dsp:nvSpPr>
        <dsp:cNvPr id="0" name=""/>
        <dsp:cNvSpPr/>
      </dsp:nvSpPr>
      <dsp:spPr>
        <a:xfrm>
          <a:off x="61853" y="608192"/>
          <a:ext cx="906198" cy="90619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5B2F71-E638-412C-8147-FC7081E08B04}">
      <dsp:nvSpPr>
        <dsp:cNvPr id="0" name=""/>
        <dsp:cNvSpPr/>
      </dsp:nvSpPr>
      <dsp:spPr>
        <a:xfrm>
          <a:off x="252155" y="798493"/>
          <a:ext cx="525594" cy="5255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5AF25A-E676-44EA-BB66-F2100ACAD1CB}">
      <dsp:nvSpPr>
        <dsp:cNvPr id="0" name=""/>
        <dsp:cNvSpPr/>
      </dsp:nvSpPr>
      <dsp:spPr>
        <a:xfrm>
          <a:off x="1050191" y="608192"/>
          <a:ext cx="2360130" cy="906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PH" sz="2400" kern="1200" dirty="0"/>
            <a:t>Noise and Occlusion</a:t>
          </a:r>
          <a:endParaRPr lang="en-US" sz="2400" kern="1200" dirty="0"/>
        </a:p>
      </dsp:txBody>
      <dsp:txXfrm>
        <a:off x="1050191" y="608192"/>
        <a:ext cx="2360130" cy="906198"/>
      </dsp:txXfrm>
    </dsp:sp>
    <dsp:sp modelId="{75512A68-FA50-4392-A441-C6EC352FE606}">
      <dsp:nvSpPr>
        <dsp:cNvPr id="0" name=""/>
        <dsp:cNvSpPr/>
      </dsp:nvSpPr>
      <dsp:spPr>
        <a:xfrm>
          <a:off x="3782510" y="608192"/>
          <a:ext cx="906198" cy="90619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25A8E1-258A-4D4B-9D55-24376C0AB360}">
      <dsp:nvSpPr>
        <dsp:cNvPr id="0" name=""/>
        <dsp:cNvSpPr/>
      </dsp:nvSpPr>
      <dsp:spPr>
        <a:xfrm>
          <a:off x="3972811" y="798493"/>
          <a:ext cx="525594" cy="5255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3C7F31-A7C1-43C9-AE27-AAE9100EE1FE}">
      <dsp:nvSpPr>
        <dsp:cNvPr id="0" name=""/>
        <dsp:cNvSpPr/>
      </dsp:nvSpPr>
      <dsp:spPr>
        <a:xfrm>
          <a:off x="4882893" y="608192"/>
          <a:ext cx="2136038" cy="906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PH" sz="2400" kern="1200" dirty="0"/>
            <a:t>Variability in Human Anatomy</a:t>
          </a:r>
          <a:endParaRPr lang="en-US" sz="2400" kern="1200" dirty="0"/>
        </a:p>
      </dsp:txBody>
      <dsp:txXfrm>
        <a:off x="4882893" y="608192"/>
        <a:ext cx="2136038" cy="906198"/>
      </dsp:txXfrm>
    </dsp:sp>
    <dsp:sp modelId="{2CA4BD4C-87EF-4944-9E57-97154B3B633C}">
      <dsp:nvSpPr>
        <dsp:cNvPr id="0" name=""/>
        <dsp:cNvSpPr/>
      </dsp:nvSpPr>
      <dsp:spPr>
        <a:xfrm>
          <a:off x="61853" y="2134742"/>
          <a:ext cx="906198" cy="90619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9F53AC-3AF2-437B-A5AB-1239ADEC0676}">
      <dsp:nvSpPr>
        <dsp:cNvPr id="0" name=""/>
        <dsp:cNvSpPr/>
      </dsp:nvSpPr>
      <dsp:spPr>
        <a:xfrm>
          <a:off x="252155" y="2325044"/>
          <a:ext cx="525594" cy="5255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203E058-79E0-456E-A0FD-258E317D3D6A}">
      <dsp:nvSpPr>
        <dsp:cNvPr id="0" name=""/>
        <dsp:cNvSpPr/>
      </dsp:nvSpPr>
      <dsp:spPr>
        <a:xfrm>
          <a:off x="1162237" y="2134742"/>
          <a:ext cx="2136038" cy="906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PH" sz="2400" kern="1200" dirty="0"/>
            <a:t>Real-time Processing</a:t>
          </a:r>
          <a:endParaRPr lang="en-US" sz="2400" kern="1200" dirty="0"/>
        </a:p>
      </dsp:txBody>
      <dsp:txXfrm>
        <a:off x="1162237" y="2134742"/>
        <a:ext cx="2136038" cy="906198"/>
      </dsp:txXfrm>
    </dsp:sp>
    <dsp:sp modelId="{7089FE6B-57E5-4306-8097-E758E000C828}">
      <dsp:nvSpPr>
        <dsp:cNvPr id="0" name=""/>
        <dsp:cNvSpPr/>
      </dsp:nvSpPr>
      <dsp:spPr>
        <a:xfrm>
          <a:off x="3670464" y="2134742"/>
          <a:ext cx="906198" cy="90619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C0BC0F-FFD5-42B5-B952-9316B9364F6F}">
      <dsp:nvSpPr>
        <dsp:cNvPr id="0" name=""/>
        <dsp:cNvSpPr/>
      </dsp:nvSpPr>
      <dsp:spPr>
        <a:xfrm>
          <a:off x="3860765" y="2325044"/>
          <a:ext cx="525594" cy="5255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03AFE5-FAA2-4D8A-AEFA-D3C5CB41E5BC}">
      <dsp:nvSpPr>
        <dsp:cNvPr id="0" name=""/>
        <dsp:cNvSpPr/>
      </dsp:nvSpPr>
      <dsp:spPr>
        <a:xfrm>
          <a:off x="4770847" y="2134742"/>
          <a:ext cx="2136038" cy="906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Font typeface="Wingdings" panose="05000000000000000000" pitchFamily="2" charset="2"/>
            <a:buNone/>
          </a:pPr>
          <a:r>
            <a:rPr lang="en-PH" sz="2400" kern="1200" dirty="0"/>
            <a:t>Data Privacy</a:t>
          </a:r>
          <a:endParaRPr lang="en-US" sz="2400" kern="1200" dirty="0"/>
        </a:p>
      </dsp:txBody>
      <dsp:txXfrm>
        <a:off x="4770847" y="2134742"/>
        <a:ext cx="2136038" cy="9061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40066-1B2E-4C4E-80A2-97E86ABFA479}">
      <dsp:nvSpPr>
        <dsp:cNvPr id="0" name=""/>
        <dsp:cNvSpPr/>
      </dsp:nvSpPr>
      <dsp:spPr>
        <a:xfrm>
          <a:off x="61853" y="608192"/>
          <a:ext cx="906198" cy="90619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5B2F71-E638-412C-8147-FC7081E08B04}">
      <dsp:nvSpPr>
        <dsp:cNvPr id="0" name=""/>
        <dsp:cNvSpPr/>
      </dsp:nvSpPr>
      <dsp:spPr>
        <a:xfrm>
          <a:off x="252155" y="798493"/>
          <a:ext cx="525594" cy="5255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5AF25A-E676-44EA-BB66-F2100ACAD1CB}">
      <dsp:nvSpPr>
        <dsp:cNvPr id="0" name=""/>
        <dsp:cNvSpPr/>
      </dsp:nvSpPr>
      <dsp:spPr>
        <a:xfrm>
          <a:off x="1050191" y="608192"/>
          <a:ext cx="2360130" cy="906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PH" sz="2400" kern="1200" dirty="0"/>
            <a:t>Distances Calculated</a:t>
          </a:r>
          <a:endParaRPr lang="en-US" sz="2400" kern="1200" dirty="0"/>
        </a:p>
      </dsp:txBody>
      <dsp:txXfrm>
        <a:off x="1050191" y="608192"/>
        <a:ext cx="2360130" cy="906198"/>
      </dsp:txXfrm>
    </dsp:sp>
    <dsp:sp modelId="{75512A68-FA50-4392-A441-C6EC352FE606}">
      <dsp:nvSpPr>
        <dsp:cNvPr id="0" name=""/>
        <dsp:cNvSpPr/>
      </dsp:nvSpPr>
      <dsp:spPr>
        <a:xfrm>
          <a:off x="3782510" y="608192"/>
          <a:ext cx="906198" cy="90619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25A8E1-258A-4D4B-9D55-24376C0AB360}">
      <dsp:nvSpPr>
        <dsp:cNvPr id="0" name=""/>
        <dsp:cNvSpPr/>
      </dsp:nvSpPr>
      <dsp:spPr>
        <a:xfrm>
          <a:off x="3972811" y="798493"/>
          <a:ext cx="525594" cy="5255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3C7F31-A7C1-43C9-AE27-AAE9100EE1FE}">
      <dsp:nvSpPr>
        <dsp:cNvPr id="0" name=""/>
        <dsp:cNvSpPr/>
      </dsp:nvSpPr>
      <dsp:spPr>
        <a:xfrm>
          <a:off x="4882893" y="608192"/>
          <a:ext cx="2136038" cy="906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PH" sz="2400" kern="1200" dirty="0"/>
            <a:t>Angles Calculated</a:t>
          </a:r>
          <a:endParaRPr lang="en-US" sz="2400" kern="1200" dirty="0"/>
        </a:p>
      </dsp:txBody>
      <dsp:txXfrm>
        <a:off x="4882893" y="608192"/>
        <a:ext cx="2136038" cy="906198"/>
      </dsp:txXfrm>
    </dsp:sp>
    <dsp:sp modelId="{2CA4BD4C-87EF-4944-9E57-97154B3B633C}">
      <dsp:nvSpPr>
        <dsp:cNvPr id="0" name=""/>
        <dsp:cNvSpPr/>
      </dsp:nvSpPr>
      <dsp:spPr>
        <a:xfrm>
          <a:off x="61853" y="2134742"/>
          <a:ext cx="906198" cy="90619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9F53AC-3AF2-437B-A5AB-1239ADEC0676}">
      <dsp:nvSpPr>
        <dsp:cNvPr id="0" name=""/>
        <dsp:cNvSpPr/>
      </dsp:nvSpPr>
      <dsp:spPr>
        <a:xfrm>
          <a:off x="252155" y="2325044"/>
          <a:ext cx="525594" cy="5255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203E058-79E0-456E-A0FD-258E317D3D6A}">
      <dsp:nvSpPr>
        <dsp:cNvPr id="0" name=""/>
        <dsp:cNvSpPr/>
      </dsp:nvSpPr>
      <dsp:spPr>
        <a:xfrm>
          <a:off x="1162237" y="2134742"/>
          <a:ext cx="2136038" cy="906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PH" sz="2400" kern="1200" dirty="0"/>
            <a:t>Variations Observed</a:t>
          </a:r>
          <a:endParaRPr lang="en-US" sz="2400" kern="1200" dirty="0"/>
        </a:p>
      </dsp:txBody>
      <dsp:txXfrm>
        <a:off x="1162237" y="2134742"/>
        <a:ext cx="2136038" cy="906198"/>
      </dsp:txXfrm>
    </dsp:sp>
    <dsp:sp modelId="{7089FE6B-57E5-4306-8097-E758E000C828}">
      <dsp:nvSpPr>
        <dsp:cNvPr id="0" name=""/>
        <dsp:cNvSpPr/>
      </dsp:nvSpPr>
      <dsp:spPr>
        <a:xfrm>
          <a:off x="3670464" y="2134742"/>
          <a:ext cx="906198" cy="90619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C0BC0F-FFD5-42B5-B952-9316B9364F6F}">
      <dsp:nvSpPr>
        <dsp:cNvPr id="0" name=""/>
        <dsp:cNvSpPr/>
      </dsp:nvSpPr>
      <dsp:spPr>
        <a:xfrm>
          <a:off x="3860765" y="2325044"/>
          <a:ext cx="525594" cy="5255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03AFE5-FAA2-4D8A-AEFA-D3C5CB41E5BC}">
      <dsp:nvSpPr>
        <dsp:cNvPr id="0" name=""/>
        <dsp:cNvSpPr/>
      </dsp:nvSpPr>
      <dsp:spPr>
        <a:xfrm>
          <a:off x="4770847" y="2134742"/>
          <a:ext cx="2136038" cy="906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Font typeface="Wingdings" panose="05000000000000000000" pitchFamily="2" charset="2"/>
            <a:buNone/>
          </a:pPr>
          <a:r>
            <a:rPr lang="en-PH" sz="2400" kern="1200" dirty="0"/>
            <a:t>Patterns Identified</a:t>
          </a:r>
          <a:endParaRPr lang="en-US" sz="2400" kern="1200" dirty="0"/>
        </a:p>
      </dsp:txBody>
      <dsp:txXfrm>
        <a:off x="4770847" y="2134742"/>
        <a:ext cx="2136038" cy="90619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11/9/2023</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11/9/2023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4</a:t>
            </a:fld>
            <a:endParaRPr lang="en-US" dirty="0"/>
          </a:p>
        </p:txBody>
      </p:sp>
    </p:spTree>
    <p:extLst>
      <p:ext uri="{BB962C8B-B14F-4D97-AF65-F5344CB8AC3E}">
        <p14:creationId xmlns:p14="http://schemas.microsoft.com/office/powerpoint/2010/main" val="2150194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5</a:t>
            </a:fld>
            <a:endParaRPr lang="en-US" dirty="0"/>
          </a:p>
        </p:txBody>
      </p:sp>
    </p:spTree>
    <p:extLst>
      <p:ext uri="{BB962C8B-B14F-4D97-AF65-F5344CB8AC3E}">
        <p14:creationId xmlns:p14="http://schemas.microsoft.com/office/powerpoint/2010/main" val="4183387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6</a:t>
            </a:fld>
            <a:endParaRPr lang="en-US" dirty="0"/>
          </a:p>
        </p:txBody>
      </p:sp>
    </p:spTree>
    <p:extLst>
      <p:ext uri="{BB962C8B-B14F-4D97-AF65-F5344CB8AC3E}">
        <p14:creationId xmlns:p14="http://schemas.microsoft.com/office/powerpoint/2010/main" val="2684362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10</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11/9/2023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11/9/2023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11/9/2023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jpeg"/><Relationship Id="rId7" Type="http://schemas.openxmlformats.org/officeDocument/2006/relationships/diagramLayout" Target="../diagrams/layout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6.jpg"/><Relationship Id="rId10" Type="http://schemas.microsoft.com/office/2007/relationships/diagramDrawing" Target="../diagrams/drawing1.xml"/><Relationship Id="rId4" Type="http://schemas.openxmlformats.org/officeDocument/2006/relationships/image" Target="../media/image5.jpg"/><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962399" y="1575871"/>
            <a:ext cx="7197726" cy="2421464"/>
          </a:xfrm>
        </p:spPr>
        <p:txBody>
          <a:bodyPr>
            <a:normAutofit fontScale="90000"/>
          </a:bodyPr>
          <a:lstStyle/>
          <a:p>
            <a:r>
              <a:rPr lang="en-US" b="1" dirty="0"/>
              <a:t>Future Key Point Extraction and Feature Engineering in Human Pose Analysis </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3962399" y="4976282"/>
            <a:ext cx="7197726" cy="1405467"/>
          </a:xfrm>
        </p:spPr>
        <p:txBody>
          <a:bodyPr>
            <a:normAutofit/>
          </a:bodyPr>
          <a:lstStyle/>
          <a:p>
            <a:pPr algn="ctr"/>
            <a:r>
              <a:rPr lang="en-US" dirty="0">
                <a:solidFill>
                  <a:schemeClr val="accent1">
                    <a:lumMod val="40000"/>
                    <a:lumOff val="60000"/>
                  </a:schemeClr>
                </a:solidFill>
                <a:latin typeface="Tw Cen MT" panose="020B0602020104020603" pitchFamily="34" charset="0"/>
              </a:rPr>
              <a:t>Presented BY: </a:t>
            </a:r>
          </a:p>
          <a:p>
            <a:pPr algn="ctr"/>
            <a:r>
              <a:rPr lang="en-US" dirty="0" err="1">
                <a:solidFill>
                  <a:schemeClr val="accent1">
                    <a:lumMod val="40000"/>
                    <a:lumOff val="60000"/>
                  </a:schemeClr>
                </a:solidFill>
                <a:latin typeface="Tw Cen MT" panose="020B0602020104020603" pitchFamily="34" charset="0"/>
              </a:rPr>
              <a:t>Capule</a:t>
            </a:r>
            <a:r>
              <a:rPr lang="en-US" dirty="0">
                <a:solidFill>
                  <a:schemeClr val="accent1">
                    <a:lumMod val="40000"/>
                    <a:lumOff val="60000"/>
                  </a:schemeClr>
                </a:solidFill>
                <a:latin typeface="Tw Cen MT" panose="020B0602020104020603" pitchFamily="34" charset="0"/>
              </a:rPr>
              <a:t>, </a:t>
            </a:r>
            <a:r>
              <a:rPr lang="en-US" dirty="0" err="1">
                <a:solidFill>
                  <a:schemeClr val="accent1">
                    <a:lumMod val="40000"/>
                    <a:lumOff val="60000"/>
                  </a:schemeClr>
                </a:solidFill>
                <a:latin typeface="Tw Cen MT" panose="020B0602020104020603" pitchFamily="34" charset="0"/>
              </a:rPr>
              <a:t>syrel</a:t>
            </a:r>
            <a:r>
              <a:rPr lang="en-US" dirty="0">
                <a:solidFill>
                  <a:schemeClr val="accent1">
                    <a:lumMod val="40000"/>
                    <a:lumOff val="60000"/>
                  </a:schemeClr>
                </a:solidFill>
                <a:latin typeface="Tw Cen MT" panose="020B0602020104020603" pitchFamily="34" charset="0"/>
              </a:rPr>
              <a:t> Miguel a.</a:t>
            </a:r>
          </a:p>
          <a:p>
            <a:pPr algn="ctr"/>
            <a:r>
              <a:rPr lang="en-US" dirty="0" err="1">
                <a:solidFill>
                  <a:schemeClr val="accent1">
                    <a:lumMod val="40000"/>
                    <a:lumOff val="60000"/>
                  </a:schemeClr>
                </a:solidFill>
                <a:latin typeface="Tw Cen MT" panose="020B0602020104020603" pitchFamily="34" charset="0"/>
              </a:rPr>
              <a:t>Cogonon</a:t>
            </a:r>
            <a:r>
              <a:rPr lang="en-US" dirty="0">
                <a:solidFill>
                  <a:schemeClr val="accent1">
                    <a:lumMod val="40000"/>
                    <a:lumOff val="60000"/>
                  </a:schemeClr>
                </a:solidFill>
                <a:latin typeface="Tw Cen MT" panose="020B0602020104020603" pitchFamily="34" charset="0"/>
              </a:rPr>
              <a:t>, Jerald cris o.</a:t>
            </a:r>
          </a:p>
        </p:txBody>
      </p:sp>
    </p:spTree>
    <p:extLst>
      <p:ext uri="{BB962C8B-B14F-4D97-AF65-F5344CB8AC3E}">
        <p14:creationId xmlns:p14="http://schemas.microsoft.com/office/powerpoint/2010/main" val="34177214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a:normAutofit/>
          </a:bodyPr>
          <a:lstStyle/>
          <a:p>
            <a:r>
              <a:rPr lang="en-US" dirty="0"/>
              <a:t>Thank You!</a:t>
            </a:r>
          </a:p>
        </p:txBody>
      </p:sp>
      <p:sp>
        <p:nvSpPr>
          <p:cNvPr id="3" name="Subtitle 2">
            <a:extLst>
              <a:ext uri="{FF2B5EF4-FFF2-40B4-BE49-F238E27FC236}">
                <a16:creationId xmlns:a16="http://schemas.microsoft.com/office/drawing/2014/main" id="{4B64FA72-B055-4AE3-A6FD-8071BD687CBE}"/>
              </a:ext>
            </a:extLst>
          </p:cNvPr>
          <p:cNvSpPr>
            <a:spLocks noGrp="1"/>
          </p:cNvSpPr>
          <p:nvPr>
            <p:ph type="subTitle" idx="1"/>
          </p:nvPr>
        </p:nvSpPr>
        <p:spPr>
          <a:xfrm>
            <a:off x="3962399" y="4995332"/>
            <a:ext cx="7197726" cy="1405467"/>
          </a:xfrm>
        </p:spPr>
        <p:txBody>
          <a:bodyPr>
            <a:normAutofit/>
          </a:bodyPr>
          <a:lstStyle/>
          <a:p>
            <a:r>
              <a:rPr lang="en-US" dirty="0">
                <a:solidFill>
                  <a:schemeClr val="accent1">
                    <a:lumMod val="40000"/>
                    <a:lumOff val="60000"/>
                  </a:schemeClr>
                </a:solidFill>
              </a:rPr>
              <a:t>Nakakapagpabagabag@gmail.com</a:t>
            </a:r>
          </a:p>
        </p:txBody>
      </p:sp>
    </p:spTree>
    <p:extLst>
      <p:ext uri="{BB962C8B-B14F-4D97-AF65-F5344CB8AC3E}">
        <p14:creationId xmlns:p14="http://schemas.microsoft.com/office/powerpoint/2010/main" val="29399308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A5FCC-8D15-E489-7A68-D2AA300BE48D}"/>
              </a:ext>
            </a:extLst>
          </p:cNvPr>
          <p:cNvSpPr>
            <a:spLocks noGrp="1"/>
          </p:cNvSpPr>
          <p:nvPr>
            <p:ph type="ctrTitle"/>
          </p:nvPr>
        </p:nvSpPr>
        <p:spPr/>
        <p:txBody>
          <a:bodyPr/>
          <a:lstStyle/>
          <a:p>
            <a:r>
              <a:rPr lang="en-PH" b="1" dirty="0">
                <a:latin typeface="Tw Cen MT" panose="020B0602020104020603" pitchFamily="34" charset="0"/>
              </a:rPr>
              <a:t>Methodology</a:t>
            </a:r>
            <a:r>
              <a:rPr lang="en-PH" dirty="0"/>
              <a:t> </a:t>
            </a:r>
          </a:p>
        </p:txBody>
      </p:sp>
      <p:sp>
        <p:nvSpPr>
          <p:cNvPr id="3" name="Content Placeholder 2">
            <a:extLst>
              <a:ext uri="{FF2B5EF4-FFF2-40B4-BE49-F238E27FC236}">
                <a16:creationId xmlns:a16="http://schemas.microsoft.com/office/drawing/2014/main" id="{BC8C6378-E682-7420-84D1-9202894BC8FD}"/>
              </a:ext>
            </a:extLst>
          </p:cNvPr>
          <p:cNvSpPr>
            <a:spLocks noGrp="1"/>
          </p:cNvSpPr>
          <p:nvPr>
            <p:ph type="subTitle" idx="1"/>
          </p:nvPr>
        </p:nvSpPr>
        <p:spPr/>
        <p:txBody>
          <a:bodyPr>
            <a:normAutofit/>
          </a:bodyPr>
          <a:lstStyle/>
          <a:p>
            <a:pPr marL="0" indent="0" algn="just">
              <a:buNone/>
            </a:pPr>
            <a:r>
              <a:rPr lang="en-US" dirty="0">
                <a:latin typeface="Tw Cen MT" panose="020B0602020104020603" pitchFamily="34" charset="0"/>
                <a:cs typeface="Times New Roman" panose="02020603050405020304" pitchFamily="18" charset="0"/>
              </a:rPr>
              <a:t>A number of phases are included in the methodology for key point extraction and feature engineering in human pose analysis, including the supplies, equipment, and methods employed to carry out the task. </a:t>
            </a:r>
          </a:p>
          <a:p>
            <a:pPr marL="0" indent="0" algn="just">
              <a:buNone/>
            </a:pPr>
            <a:endParaRPr lang="en-PH" dirty="0">
              <a:latin typeface="Tw Cen MT" panose="020B0602020104020603" pitchFamily="34" charset="0"/>
            </a:endParaRPr>
          </a:p>
        </p:txBody>
      </p:sp>
    </p:spTree>
    <p:extLst>
      <p:ext uri="{BB962C8B-B14F-4D97-AF65-F5344CB8AC3E}">
        <p14:creationId xmlns:p14="http://schemas.microsoft.com/office/powerpoint/2010/main" val="3737127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a:normAutofit/>
          </a:bodyPr>
          <a:lstStyle/>
          <a:p>
            <a:r>
              <a:rPr lang="en-US" b="1" dirty="0">
                <a:latin typeface="Tw Cen MT" panose="020B0602020104020603" pitchFamily="34" charset="0"/>
              </a:rPr>
              <a:t>Materials and Tools</a:t>
            </a:r>
            <a:endParaRPr lang="ru-RU" b="1" dirty="0"/>
          </a:p>
        </p:txBody>
      </p:sp>
      <p:pic>
        <p:nvPicPr>
          <p:cNvPr id="4" name="Picture 3" descr="satellite against the night sky">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oup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w Cen MT" panose="020B0602020104020603" pitchFamily="34" charset="0"/>
              </a:endParaRPr>
            </a:p>
          </p:txBody>
        </p:sp>
        <p:grpSp>
          <p:nvGrpSpPr>
            <p:cNvPr id="181" name="Group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w Cen MT" panose="020B0602020104020603" pitchFamily="34" charset="0"/>
              </a:endParaRPr>
            </a:p>
          </p:txBody>
        </p:sp>
        <p:grpSp>
          <p:nvGrpSpPr>
            <p:cNvPr id="263" name="Group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graphicFrame>
        <p:nvGraphicFramePr>
          <p:cNvPr id="5" name="Content Placeholder 4" descr="SmartArt graphic">
            <a:extLst>
              <a:ext uri="{FF2B5EF4-FFF2-40B4-BE49-F238E27FC236}">
                <a16:creationId xmlns:a16="http://schemas.microsoft.com/office/drawing/2014/main" id="{C983627E-F26C-354F-BF0A-ECCD7E968A2B}"/>
              </a:ext>
            </a:extLst>
          </p:cNvPr>
          <p:cNvGraphicFramePr>
            <a:graphicFrameLocks noGrp="1"/>
          </p:cNvGraphicFramePr>
          <p:nvPr>
            <p:ph idx="1"/>
            <p:extLst>
              <p:ext uri="{D42A27DB-BD31-4B8C-83A1-F6EECF244321}">
                <p14:modId xmlns:p14="http://schemas.microsoft.com/office/powerpoint/2010/main" val="1009064865"/>
              </p:ext>
            </p:extLst>
          </p:nvPr>
        </p:nvGraphicFramePr>
        <p:xfrm>
          <a:off x="685801" y="2142067"/>
          <a:ext cx="7080786" cy="364913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9138249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a:normAutofit/>
          </a:bodyPr>
          <a:lstStyle/>
          <a:p>
            <a:r>
              <a:rPr lang="en-US" b="1" dirty="0">
                <a:latin typeface="Tw Cen MT" panose="020B0602020104020603" pitchFamily="34" charset="0"/>
              </a:rPr>
              <a:t>Techniques</a:t>
            </a:r>
            <a:endParaRPr lang="ru-RU" b="1" dirty="0"/>
          </a:p>
        </p:txBody>
      </p:sp>
      <p:graphicFrame>
        <p:nvGraphicFramePr>
          <p:cNvPr id="5" name="Content Placeholder 4" descr="SmartArt graphic">
            <a:extLst>
              <a:ext uri="{FF2B5EF4-FFF2-40B4-BE49-F238E27FC236}">
                <a16:creationId xmlns:a16="http://schemas.microsoft.com/office/drawing/2014/main" id="{C983627E-F26C-354F-BF0A-ECCD7E968A2B}"/>
              </a:ext>
            </a:extLst>
          </p:cNvPr>
          <p:cNvGraphicFramePr>
            <a:graphicFrameLocks noGrp="1"/>
          </p:cNvGraphicFramePr>
          <p:nvPr>
            <p:ph idx="1"/>
            <p:extLst>
              <p:ext uri="{D42A27DB-BD31-4B8C-83A1-F6EECF244321}">
                <p14:modId xmlns:p14="http://schemas.microsoft.com/office/powerpoint/2010/main" val="134057942"/>
              </p:ext>
            </p:extLst>
          </p:nvPr>
        </p:nvGraphicFramePr>
        <p:xfrm>
          <a:off x="-529814" y="1224330"/>
          <a:ext cx="8189259" cy="44093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8" name="Picture 4" descr="Bachelor of Science in Computer Science - USTP System">
            <a:extLst>
              <a:ext uri="{FF2B5EF4-FFF2-40B4-BE49-F238E27FC236}">
                <a16:creationId xmlns:a16="http://schemas.microsoft.com/office/drawing/2014/main" id="{BC147AE6-58E9-9B6F-4D05-B978C4A0D33E}"/>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704095" y="-246236"/>
            <a:ext cx="4150668" cy="2762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0072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a:normAutofit/>
          </a:bodyPr>
          <a:lstStyle/>
          <a:p>
            <a:r>
              <a:rPr lang="en-US" b="1" dirty="0">
                <a:latin typeface="Tw Cen MT" panose="020B0602020104020603" pitchFamily="34" charset="0"/>
              </a:rPr>
              <a:t>Challenges and Solutions</a:t>
            </a:r>
            <a:endParaRPr lang="ru-RU" b="1" dirty="0"/>
          </a:p>
        </p:txBody>
      </p:sp>
      <p:graphicFrame>
        <p:nvGraphicFramePr>
          <p:cNvPr id="5" name="Content Placeholder 4" descr="SmartArt graphic">
            <a:extLst>
              <a:ext uri="{FF2B5EF4-FFF2-40B4-BE49-F238E27FC236}">
                <a16:creationId xmlns:a16="http://schemas.microsoft.com/office/drawing/2014/main" id="{C983627E-F26C-354F-BF0A-ECCD7E968A2B}"/>
              </a:ext>
            </a:extLst>
          </p:cNvPr>
          <p:cNvGraphicFramePr>
            <a:graphicFrameLocks noGrp="1"/>
          </p:cNvGraphicFramePr>
          <p:nvPr>
            <p:ph idx="1"/>
            <p:extLst>
              <p:ext uri="{D42A27DB-BD31-4B8C-83A1-F6EECF244321}">
                <p14:modId xmlns:p14="http://schemas.microsoft.com/office/powerpoint/2010/main" val="4256446842"/>
              </p:ext>
            </p:extLst>
          </p:nvPr>
        </p:nvGraphicFramePr>
        <p:xfrm>
          <a:off x="685801" y="2142067"/>
          <a:ext cx="7080786" cy="3649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3D95B32C-40D9-42ED-2F74-57DEF3F19532}"/>
              </a:ext>
            </a:extLst>
          </p:cNvPr>
          <p:cNvSpPr txBox="1"/>
          <p:nvPr/>
        </p:nvSpPr>
        <p:spPr>
          <a:xfrm>
            <a:off x="3047104" y="3247023"/>
            <a:ext cx="6094206" cy="369332"/>
          </a:xfrm>
          <a:prstGeom prst="rect">
            <a:avLst/>
          </a:prstGeom>
          <a:noFill/>
        </p:spPr>
        <p:txBody>
          <a:bodyPr wrap="square">
            <a:spAutoFit/>
          </a:bodyPr>
          <a:lstStyle/>
          <a:p>
            <a:r>
              <a:rPr lang="en-US" dirty="0"/>
              <a:t>Results</a:t>
            </a:r>
            <a:endParaRPr lang="en-PH" dirty="0"/>
          </a:p>
        </p:txBody>
      </p:sp>
    </p:spTree>
    <p:extLst>
      <p:ext uri="{BB962C8B-B14F-4D97-AF65-F5344CB8AC3E}">
        <p14:creationId xmlns:p14="http://schemas.microsoft.com/office/powerpoint/2010/main" val="10678370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a:normAutofit/>
          </a:bodyPr>
          <a:lstStyle/>
          <a:p>
            <a:r>
              <a:rPr lang="en-US" b="1" dirty="0">
                <a:latin typeface="Tw Cen MT" panose="020B0602020104020603" pitchFamily="34" charset="0"/>
              </a:rPr>
              <a:t>Results</a:t>
            </a:r>
            <a:endParaRPr lang="ru-RU" b="1" dirty="0"/>
          </a:p>
        </p:txBody>
      </p:sp>
      <p:graphicFrame>
        <p:nvGraphicFramePr>
          <p:cNvPr id="5" name="Content Placeholder 4" descr="SmartArt graphic">
            <a:extLst>
              <a:ext uri="{FF2B5EF4-FFF2-40B4-BE49-F238E27FC236}">
                <a16:creationId xmlns:a16="http://schemas.microsoft.com/office/drawing/2014/main" id="{C983627E-F26C-354F-BF0A-ECCD7E968A2B}"/>
              </a:ext>
            </a:extLst>
          </p:cNvPr>
          <p:cNvGraphicFramePr>
            <a:graphicFrameLocks noGrp="1"/>
          </p:cNvGraphicFramePr>
          <p:nvPr>
            <p:ph idx="1"/>
            <p:extLst>
              <p:ext uri="{D42A27DB-BD31-4B8C-83A1-F6EECF244321}">
                <p14:modId xmlns:p14="http://schemas.microsoft.com/office/powerpoint/2010/main" val="1011384049"/>
              </p:ext>
            </p:extLst>
          </p:nvPr>
        </p:nvGraphicFramePr>
        <p:xfrm>
          <a:off x="685801" y="2142067"/>
          <a:ext cx="7080786" cy="3649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710470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ACD1D-A3F9-C3DA-65CB-3A330DFAEA04}"/>
              </a:ext>
            </a:extLst>
          </p:cNvPr>
          <p:cNvSpPr>
            <a:spLocks noGrp="1"/>
          </p:cNvSpPr>
          <p:nvPr>
            <p:ph type="title"/>
          </p:nvPr>
        </p:nvSpPr>
        <p:spPr/>
        <p:txBody>
          <a:bodyPr/>
          <a:lstStyle/>
          <a:p>
            <a:r>
              <a:rPr lang="en-US" b="1" dirty="0">
                <a:latin typeface="Tw Cen MT" panose="020B0602020104020603" pitchFamily="34" charset="0"/>
              </a:rPr>
              <a:t>Challenges</a:t>
            </a:r>
            <a:endParaRPr lang="en-PH" b="1" dirty="0">
              <a:latin typeface="Tw Cen MT" panose="020B0602020104020603" pitchFamily="34" charset="0"/>
            </a:endParaRPr>
          </a:p>
        </p:txBody>
      </p:sp>
      <p:sp>
        <p:nvSpPr>
          <p:cNvPr id="3" name="Content Placeholder 2">
            <a:extLst>
              <a:ext uri="{FF2B5EF4-FFF2-40B4-BE49-F238E27FC236}">
                <a16:creationId xmlns:a16="http://schemas.microsoft.com/office/drawing/2014/main" id="{96999FC4-0394-2A45-FAAC-22BE7C702885}"/>
              </a:ext>
            </a:extLst>
          </p:cNvPr>
          <p:cNvSpPr>
            <a:spLocks noGrp="1"/>
          </p:cNvSpPr>
          <p:nvPr>
            <p:ph idx="1"/>
          </p:nvPr>
        </p:nvSpPr>
        <p:spPr>
          <a:xfrm>
            <a:off x="685801" y="1604433"/>
            <a:ext cx="10131425" cy="3649133"/>
          </a:xfrm>
        </p:spPr>
        <p:txBody>
          <a:bodyPr>
            <a:normAutofit/>
          </a:bodyPr>
          <a:lstStyle/>
          <a:p>
            <a:pPr marL="0" indent="0" algn="just">
              <a:buNone/>
            </a:pPr>
            <a:r>
              <a:rPr lang="en-US" dirty="0"/>
              <a:t>Challenges in human pose analysis involve key point extraction, angle and distance computation, and result interpretation. These challenges encompass dealing with noisy data, accommodating variations in body sizes and shapes, and addressing lighting effects on data quality. Ethical concerns in consumer and healthcare applications are critical, and improving accuracy and precision in key point detection algorithms is an ongoing focus for researchers and practitioners to enhance the reliability of human pose analysis.</a:t>
            </a:r>
            <a:endParaRPr lang="en-PH" dirty="0"/>
          </a:p>
        </p:txBody>
      </p:sp>
    </p:spTree>
    <p:extLst>
      <p:ext uri="{BB962C8B-B14F-4D97-AF65-F5344CB8AC3E}">
        <p14:creationId xmlns:p14="http://schemas.microsoft.com/office/powerpoint/2010/main" val="12950368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ACD1D-A3F9-C3DA-65CB-3A330DFAEA04}"/>
              </a:ext>
            </a:extLst>
          </p:cNvPr>
          <p:cNvSpPr>
            <a:spLocks noGrp="1"/>
          </p:cNvSpPr>
          <p:nvPr>
            <p:ph type="title"/>
          </p:nvPr>
        </p:nvSpPr>
        <p:spPr/>
        <p:txBody>
          <a:bodyPr/>
          <a:lstStyle/>
          <a:p>
            <a:r>
              <a:rPr lang="en-US" b="1" dirty="0">
                <a:latin typeface="Tw Cen MT" panose="020B0602020104020603" pitchFamily="34" charset="0"/>
              </a:rPr>
              <a:t>insights</a:t>
            </a:r>
            <a:endParaRPr lang="en-PH" b="1" dirty="0">
              <a:latin typeface="Tw Cen MT" panose="020B0602020104020603" pitchFamily="34" charset="0"/>
            </a:endParaRPr>
          </a:p>
        </p:txBody>
      </p:sp>
      <p:sp>
        <p:nvSpPr>
          <p:cNvPr id="3" name="Content Placeholder 2">
            <a:extLst>
              <a:ext uri="{FF2B5EF4-FFF2-40B4-BE49-F238E27FC236}">
                <a16:creationId xmlns:a16="http://schemas.microsoft.com/office/drawing/2014/main" id="{96999FC4-0394-2A45-FAAC-22BE7C702885}"/>
              </a:ext>
            </a:extLst>
          </p:cNvPr>
          <p:cNvSpPr>
            <a:spLocks noGrp="1"/>
          </p:cNvSpPr>
          <p:nvPr>
            <p:ph idx="1"/>
          </p:nvPr>
        </p:nvSpPr>
        <p:spPr>
          <a:xfrm>
            <a:off x="685800" y="1755041"/>
            <a:ext cx="10131425" cy="3649133"/>
          </a:xfrm>
        </p:spPr>
        <p:txBody>
          <a:bodyPr/>
          <a:lstStyle/>
          <a:p>
            <a:pPr marL="0" indent="0" algn="just">
              <a:buNone/>
            </a:pPr>
            <a:r>
              <a:rPr lang="en-US" dirty="0"/>
              <a:t>The exercise underscored the importance of customization in fitness tracking, sports training, and healthcare due to the variation in human body positions, relying on quantitative measurements between key points for posture analysis. Ethical concerns around personal data and images in healthcare and affective computing were emphasized, calling for improved key point detection techniques and real-time data processing. Future advancements should prioritize refining algorithms, handling noisy data, and enhancing privacy protection while recognizing technology's potential to enhance well-being with a balanced approach blending innovation and ethics.</a:t>
            </a:r>
            <a:endParaRPr lang="en-PH" dirty="0"/>
          </a:p>
        </p:txBody>
      </p:sp>
    </p:spTree>
    <p:extLst>
      <p:ext uri="{BB962C8B-B14F-4D97-AF65-F5344CB8AC3E}">
        <p14:creationId xmlns:p14="http://schemas.microsoft.com/office/powerpoint/2010/main" val="16430369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ACD1D-A3F9-C3DA-65CB-3A330DFAEA04}"/>
              </a:ext>
            </a:extLst>
          </p:cNvPr>
          <p:cNvSpPr>
            <a:spLocks noGrp="1"/>
          </p:cNvSpPr>
          <p:nvPr>
            <p:ph type="title"/>
          </p:nvPr>
        </p:nvSpPr>
        <p:spPr/>
        <p:txBody>
          <a:bodyPr/>
          <a:lstStyle/>
          <a:p>
            <a:r>
              <a:rPr lang="en-US" b="1" dirty="0">
                <a:latin typeface="Tw Cen MT" panose="020B0602020104020603" pitchFamily="34" charset="0"/>
              </a:rPr>
              <a:t>Reflection</a:t>
            </a:r>
            <a:endParaRPr lang="en-PH" b="1" dirty="0">
              <a:latin typeface="Tw Cen MT" panose="020B0602020104020603" pitchFamily="34" charset="0"/>
            </a:endParaRPr>
          </a:p>
        </p:txBody>
      </p:sp>
      <p:sp>
        <p:nvSpPr>
          <p:cNvPr id="3" name="Content Placeholder 2">
            <a:extLst>
              <a:ext uri="{FF2B5EF4-FFF2-40B4-BE49-F238E27FC236}">
                <a16:creationId xmlns:a16="http://schemas.microsoft.com/office/drawing/2014/main" id="{96999FC4-0394-2A45-FAAC-22BE7C702885}"/>
              </a:ext>
            </a:extLst>
          </p:cNvPr>
          <p:cNvSpPr>
            <a:spLocks noGrp="1"/>
          </p:cNvSpPr>
          <p:nvPr>
            <p:ph idx="1"/>
          </p:nvPr>
        </p:nvSpPr>
        <p:spPr>
          <a:xfrm>
            <a:off x="685801" y="1604433"/>
            <a:ext cx="10131425" cy="3649133"/>
          </a:xfrm>
        </p:spPr>
        <p:txBody>
          <a:bodyPr>
            <a:normAutofit/>
          </a:bodyPr>
          <a:lstStyle/>
          <a:p>
            <a:pPr marL="0" indent="0" algn="just">
              <a:buNone/>
            </a:pPr>
            <a:r>
              <a:rPr lang="en-US" dirty="0"/>
              <a:t>Engaging in this activity deepened my understanding of human pose analysis, particularly the importance of precision and the need for enhanced algorithms and data quality control. Customizable models to accommodate anatomical variations and ethical considerations, especially in affective computing and healthcare, were emphasized. The quantitative analysis of angles and distances was highlighted as valuable for assessing posture and movement in fields like ergonomics, sports, and healthcare, emphasizing the importance of ethical awareness and responsible technology development in data-related endeavors.</a:t>
            </a:r>
            <a:endParaRPr lang="en-PH" dirty="0"/>
          </a:p>
        </p:txBody>
      </p:sp>
    </p:spTree>
    <p:extLst>
      <p:ext uri="{BB962C8B-B14F-4D97-AF65-F5344CB8AC3E}">
        <p14:creationId xmlns:p14="http://schemas.microsoft.com/office/powerpoint/2010/main" val="35667600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3.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design</Template>
  <TotalTime>55</TotalTime>
  <Words>391</Words>
  <Application>Microsoft Office PowerPoint</Application>
  <PresentationFormat>Widescreen</PresentationFormat>
  <Paragraphs>40</Paragraphs>
  <Slides>10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Tw Cen MT</vt:lpstr>
      <vt:lpstr>Wingdings</vt:lpstr>
      <vt:lpstr>Celestial</vt:lpstr>
      <vt:lpstr>Future Key Point Extraction and Feature Engineering in Human Pose Analysis </vt:lpstr>
      <vt:lpstr>Methodology </vt:lpstr>
      <vt:lpstr>Materials and Tools</vt:lpstr>
      <vt:lpstr>Techniques</vt:lpstr>
      <vt:lpstr>Challenges and Solutions</vt:lpstr>
      <vt:lpstr>Results</vt:lpstr>
      <vt:lpstr>Challenges</vt:lpstr>
      <vt:lpstr>insights</vt:lpstr>
      <vt:lpstr>Reflection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Key Point Extraction and Feature Engineering in Human Pose Analysis </dc:title>
  <dc:creator>HED_CL-01</dc:creator>
  <cp:lastModifiedBy>HED_CL-01</cp:lastModifiedBy>
  <cp:revision>1</cp:revision>
  <dcterms:created xsi:type="dcterms:W3CDTF">2023-11-09T04:45:55Z</dcterms:created>
  <dcterms:modified xsi:type="dcterms:W3CDTF">2023-11-09T05:41:15Z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