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94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763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522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033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05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159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0255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925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0392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38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0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97E3-94E8-4396-82DF-DA94D2629293}" type="datetimeFigureOut">
              <a:rPr lang="es-VE" smtClean="0"/>
              <a:t>19/10/2016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8055-038E-473F-B4D6-31D96AFB22C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8705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98" y="1005508"/>
            <a:ext cx="3937897" cy="304869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42" t="47263" r="29233" b="38190"/>
          <a:stretch/>
        </p:blipFill>
        <p:spPr>
          <a:xfrm>
            <a:off x="3928244" y="2060848"/>
            <a:ext cx="1008112" cy="2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059832" y="476672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 smtClean="0"/>
              <a:t>Pantalla de inicio</a:t>
            </a:r>
          </a:p>
          <a:p>
            <a:pPr algn="ctr"/>
            <a:r>
              <a:rPr lang="es-VE" sz="1600" dirty="0"/>
              <a:t> </a:t>
            </a:r>
            <a:r>
              <a:rPr lang="es-VE" sz="1600" dirty="0" smtClean="0"/>
              <a:t>bienvenida al sistema</a:t>
            </a:r>
            <a:endParaRPr lang="es-VE" sz="1600" dirty="0"/>
          </a:p>
        </p:txBody>
      </p:sp>
      <p:cxnSp>
        <p:nvCxnSpPr>
          <p:cNvPr id="8" name="7 Conector recto"/>
          <p:cNvCxnSpPr>
            <a:stCxn id="4" idx="2"/>
          </p:cNvCxnSpPr>
          <p:nvPr/>
        </p:nvCxnSpPr>
        <p:spPr>
          <a:xfrm>
            <a:off x="4103948" y="112474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1259632" y="1556792"/>
            <a:ext cx="7632848" cy="19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259632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2483768" y="15651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3563888" y="15651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572000" y="1576137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5940152" y="15651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8885167" y="1604447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7092280" y="1576137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539552" y="1844824"/>
            <a:ext cx="1008112" cy="41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C. ventas</a:t>
            </a:r>
            <a:endParaRPr lang="es-VE" sz="1400" dirty="0"/>
          </a:p>
        </p:txBody>
      </p:sp>
      <p:sp>
        <p:nvSpPr>
          <p:cNvPr id="20" name="19 Rectángulo"/>
          <p:cNvSpPr/>
          <p:nvPr/>
        </p:nvSpPr>
        <p:spPr>
          <a:xfrm>
            <a:off x="1691680" y="1853208"/>
            <a:ext cx="1368152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/>
              <a:t>C. distribución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3203848" y="1864169"/>
            <a:ext cx="1080120" cy="41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/>
              <a:t>C. </a:t>
            </a:r>
            <a:r>
              <a:rPr lang="es-VE" sz="1400" dirty="0" smtClean="0"/>
              <a:t>franquicia</a:t>
            </a:r>
            <a:endParaRPr lang="es-VE" sz="1400" dirty="0"/>
          </a:p>
        </p:txBody>
      </p:sp>
      <p:sp>
        <p:nvSpPr>
          <p:cNvPr id="22" name="21 Rectángulo"/>
          <p:cNvSpPr/>
          <p:nvPr/>
        </p:nvSpPr>
        <p:spPr>
          <a:xfrm>
            <a:off x="4340351" y="1864169"/>
            <a:ext cx="1080120" cy="41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/>
              <a:t>C. </a:t>
            </a:r>
            <a:r>
              <a:rPr lang="es-VE" sz="1400" dirty="0" smtClean="0"/>
              <a:t>Mercadeo</a:t>
            </a:r>
            <a:endParaRPr lang="es-VE" sz="1400" dirty="0"/>
          </a:p>
        </p:txBody>
      </p:sp>
      <p:sp>
        <p:nvSpPr>
          <p:cNvPr id="23" name="22 Rectángulo"/>
          <p:cNvSpPr/>
          <p:nvPr/>
        </p:nvSpPr>
        <p:spPr>
          <a:xfrm>
            <a:off x="5508104" y="184482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Guía de adiestramiento</a:t>
            </a:r>
            <a:endParaRPr lang="es-VE" sz="1200" dirty="0"/>
          </a:p>
        </p:txBody>
      </p:sp>
      <p:sp>
        <p:nvSpPr>
          <p:cNvPr id="25" name="24 Rectángulo"/>
          <p:cNvSpPr/>
          <p:nvPr/>
        </p:nvSpPr>
        <p:spPr>
          <a:xfrm>
            <a:off x="6804248" y="1844823"/>
            <a:ext cx="1080120" cy="41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O. De gerencia</a:t>
            </a:r>
            <a:endParaRPr lang="es-VE" sz="1400" dirty="0"/>
          </a:p>
        </p:txBody>
      </p:sp>
      <p:sp>
        <p:nvSpPr>
          <p:cNvPr id="27" name="26 Rectángulo"/>
          <p:cNvSpPr/>
          <p:nvPr/>
        </p:nvSpPr>
        <p:spPr>
          <a:xfrm>
            <a:off x="8039581" y="1854496"/>
            <a:ext cx="1080120" cy="412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ayuda</a:t>
            </a:r>
            <a:endParaRPr lang="es-VE" sz="1400" dirty="0"/>
          </a:p>
        </p:txBody>
      </p:sp>
      <p:sp>
        <p:nvSpPr>
          <p:cNvPr id="28" name="27 Rectángulo"/>
          <p:cNvSpPr/>
          <p:nvPr/>
        </p:nvSpPr>
        <p:spPr>
          <a:xfrm>
            <a:off x="110045" y="4334536"/>
            <a:ext cx="107757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Módulos de adiestramientos </a:t>
            </a:r>
            <a:endParaRPr lang="es-VE" sz="900" dirty="0"/>
          </a:p>
        </p:txBody>
      </p:sp>
      <p:sp>
        <p:nvSpPr>
          <p:cNvPr id="29" name="28 Cerrar llave"/>
          <p:cNvSpPr/>
          <p:nvPr/>
        </p:nvSpPr>
        <p:spPr>
          <a:xfrm rot="5400000">
            <a:off x="2581781" y="512676"/>
            <a:ext cx="360040" cy="3888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1" name="30 Conector recto"/>
          <p:cNvCxnSpPr/>
          <p:nvPr/>
        </p:nvCxnSpPr>
        <p:spPr>
          <a:xfrm>
            <a:off x="2761801" y="347044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830125" y="3951068"/>
            <a:ext cx="4677979" cy="2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830125" y="39744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1794049" y="397449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870213" y="395106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4273550" y="390161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Rectángulo"/>
          <p:cNvSpPr/>
          <p:nvPr/>
        </p:nvSpPr>
        <p:spPr>
          <a:xfrm>
            <a:off x="1295583" y="4334536"/>
            <a:ext cx="82814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Evaluaciones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2359641" y="4311108"/>
            <a:ext cx="114958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Evaluación final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698756" y="4261657"/>
            <a:ext cx="114958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Estadísticas</a:t>
            </a:r>
            <a:endParaRPr lang="es-VE" sz="900" dirty="0"/>
          </a:p>
        </p:txBody>
      </p:sp>
      <p:cxnSp>
        <p:nvCxnSpPr>
          <p:cNvPr id="46" name="45 Conector recto"/>
          <p:cNvCxnSpPr/>
          <p:nvPr/>
        </p:nvCxnSpPr>
        <p:spPr>
          <a:xfrm>
            <a:off x="5508104" y="396278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4970585" y="4327313"/>
            <a:ext cx="114958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configuración</a:t>
            </a:r>
            <a:endParaRPr lang="es-VE" sz="900" dirty="0"/>
          </a:p>
        </p:txBody>
      </p:sp>
      <p:cxnSp>
        <p:nvCxnSpPr>
          <p:cNvPr id="50" name="49 Conector recto"/>
          <p:cNvCxnSpPr/>
          <p:nvPr/>
        </p:nvCxnSpPr>
        <p:spPr>
          <a:xfrm>
            <a:off x="6444208" y="2276872"/>
            <a:ext cx="0" cy="39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"/>
          <p:cNvSpPr/>
          <p:nvPr/>
        </p:nvSpPr>
        <p:spPr>
          <a:xfrm>
            <a:off x="5869414" y="2649362"/>
            <a:ext cx="114958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Visualizar posibles dudas acerca del adiestramiento</a:t>
            </a:r>
            <a:endParaRPr lang="es-VE" sz="900" dirty="0"/>
          </a:p>
        </p:txBody>
      </p:sp>
      <p:cxnSp>
        <p:nvCxnSpPr>
          <p:cNvPr id="55" name="54 Conector recto"/>
          <p:cNvCxnSpPr/>
          <p:nvPr/>
        </p:nvCxnSpPr>
        <p:spPr>
          <a:xfrm>
            <a:off x="7595066" y="2276872"/>
            <a:ext cx="0" cy="39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Rectángulo"/>
          <p:cNvSpPr/>
          <p:nvPr/>
        </p:nvSpPr>
        <p:spPr>
          <a:xfrm>
            <a:off x="7020273" y="2649361"/>
            <a:ext cx="864096" cy="598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Visualizar Organigrama de v y d</a:t>
            </a:r>
            <a:endParaRPr lang="es-VE" sz="900" dirty="0"/>
          </a:p>
        </p:txBody>
      </p:sp>
      <p:cxnSp>
        <p:nvCxnSpPr>
          <p:cNvPr id="57" name="56 Conector recto"/>
          <p:cNvCxnSpPr/>
          <p:nvPr/>
        </p:nvCxnSpPr>
        <p:spPr>
          <a:xfrm>
            <a:off x="8461703" y="2204864"/>
            <a:ext cx="0" cy="39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>
            <a:off x="7886909" y="2577354"/>
            <a:ext cx="114958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Ayuda acerca de  dudas con respecto al sistema</a:t>
            </a:r>
            <a:endParaRPr lang="es-VE" sz="900" dirty="0"/>
          </a:p>
        </p:txBody>
      </p:sp>
      <p:cxnSp>
        <p:nvCxnSpPr>
          <p:cNvPr id="60" name="59 Conector recto"/>
          <p:cNvCxnSpPr>
            <a:stCxn id="28" idx="2"/>
          </p:cNvCxnSpPr>
          <p:nvPr/>
        </p:nvCxnSpPr>
        <p:spPr>
          <a:xfrm flipH="1">
            <a:off x="648834" y="4694576"/>
            <a:ext cx="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110044" y="4941168"/>
            <a:ext cx="10775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Contenido de los </a:t>
            </a:r>
            <a:r>
              <a:rPr lang="es-VE" sz="900" dirty="0" smtClean="0"/>
              <a:t>módulos </a:t>
            </a:r>
            <a:r>
              <a:rPr lang="es-VE" sz="900" dirty="0"/>
              <a:t>de </a:t>
            </a:r>
            <a:r>
              <a:rPr lang="es-VE" sz="900" dirty="0" smtClean="0"/>
              <a:t>adiestramientos</a:t>
            </a:r>
            <a:endParaRPr lang="es-VE" sz="900" dirty="0"/>
          </a:p>
        </p:txBody>
      </p:sp>
      <p:cxnSp>
        <p:nvCxnSpPr>
          <p:cNvPr id="62" name="61 Conector recto"/>
          <p:cNvCxnSpPr/>
          <p:nvPr/>
        </p:nvCxnSpPr>
        <p:spPr>
          <a:xfrm flipH="1">
            <a:off x="1726414" y="4622568"/>
            <a:ext cx="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1187624" y="5054616"/>
            <a:ext cx="10775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Cada una de las pruebas correspondientes a los adiestramientos</a:t>
            </a:r>
            <a:endParaRPr lang="es-VE" sz="900" dirty="0"/>
          </a:p>
        </p:txBody>
      </p:sp>
      <p:cxnSp>
        <p:nvCxnSpPr>
          <p:cNvPr id="64" name="63 Conector recto"/>
          <p:cNvCxnSpPr/>
          <p:nvPr/>
        </p:nvCxnSpPr>
        <p:spPr>
          <a:xfrm flipH="1">
            <a:off x="3025099" y="4622568"/>
            <a:ext cx="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"/>
          <p:cNvSpPr/>
          <p:nvPr/>
        </p:nvSpPr>
        <p:spPr>
          <a:xfrm>
            <a:off x="2486309" y="5054616"/>
            <a:ext cx="10775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Ultima evaluación a realizar, una vez que se culminan todos los módulos del adiestramiento</a:t>
            </a:r>
            <a:endParaRPr lang="es-VE" sz="900" dirty="0"/>
          </a:p>
        </p:txBody>
      </p:sp>
      <p:cxnSp>
        <p:nvCxnSpPr>
          <p:cNvPr id="66" name="65 Conector recto"/>
          <p:cNvCxnSpPr/>
          <p:nvPr/>
        </p:nvCxnSpPr>
        <p:spPr>
          <a:xfrm flipH="1">
            <a:off x="4249235" y="4550560"/>
            <a:ext cx="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Rectángulo"/>
          <p:cNvSpPr/>
          <p:nvPr/>
        </p:nvSpPr>
        <p:spPr>
          <a:xfrm>
            <a:off x="3710445" y="4982608"/>
            <a:ext cx="107757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Visualizar la puntuación  de cada una de las pruebas realizadas</a:t>
            </a:r>
            <a:endParaRPr lang="es-VE" sz="900" dirty="0"/>
          </a:p>
        </p:txBody>
      </p:sp>
      <p:cxnSp>
        <p:nvCxnSpPr>
          <p:cNvPr id="68" name="67 Conector recto"/>
          <p:cNvCxnSpPr/>
          <p:nvPr/>
        </p:nvCxnSpPr>
        <p:spPr>
          <a:xfrm flipH="1">
            <a:off x="5426965" y="4668988"/>
            <a:ext cx="1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4881681" y="5392571"/>
            <a:ext cx="10775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Configurar usuarios</a:t>
            </a:r>
            <a:endParaRPr lang="es-VE" sz="900" dirty="0"/>
          </a:p>
        </p:txBody>
      </p:sp>
      <p:cxnSp>
        <p:nvCxnSpPr>
          <p:cNvPr id="71" name="70 Conector recto"/>
          <p:cNvCxnSpPr/>
          <p:nvPr/>
        </p:nvCxnSpPr>
        <p:spPr>
          <a:xfrm>
            <a:off x="4935959" y="5054616"/>
            <a:ext cx="336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4932040" y="505461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7680992" y="5378652"/>
            <a:ext cx="10775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Configurar  adiestramientos</a:t>
            </a:r>
          </a:p>
        </p:txBody>
      </p:sp>
      <p:cxnSp>
        <p:nvCxnSpPr>
          <p:cNvPr id="75" name="74 Conector recto"/>
          <p:cNvCxnSpPr/>
          <p:nvPr/>
        </p:nvCxnSpPr>
        <p:spPr>
          <a:xfrm>
            <a:off x="8303931" y="505461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>
            <a:stCxn id="69" idx="2"/>
          </p:cNvCxnSpPr>
          <p:nvPr/>
        </p:nvCxnSpPr>
        <p:spPr>
          <a:xfrm flipH="1">
            <a:off x="5420470" y="5824619"/>
            <a:ext cx="1" cy="23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>
            <a:stCxn id="74" idx="2"/>
          </p:cNvCxnSpPr>
          <p:nvPr/>
        </p:nvCxnSpPr>
        <p:spPr>
          <a:xfrm>
            <a:off x="8219782" y="5810700"/>
            <a:ext cx="1270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Rectángulo"/>
          <p:cNvSpPr/>
          <p:nvPr/>
        </p:nvSpPr>
        <p:spPr>
          <a:xfrm>
            <a:off x="4888177" y="6062728"/>
            <a:ext cx="10775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Agregar , modificar</a:t>
            </a:r>
            <a:endParaRPr lang="es-VE" sz="900" dirty="0"/>
          </a:p>
        </p:txBody>
      </p:sp>
      <p:sp>
        <p:nvSpPr>
          <p:cNvPr id="81" name="80 CuadroTexto"/>
          <p:cNvSpPr txBox="1"/>
          <p:nvPr/>
        </p:nvSpPr>
        <p:spPr>
          <a:xfrm>
            <a:off x="6444207" y="800708"/>
            <a:ext cx="2243884" cy="36933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VE" dirty="0" smtClean="0"/>
              <a:t>Nivel de </a:t>
            </a:r>
            <a:r>
              <a:rPr lang="es-VE" dirty="0" err="1" smtClean="0"/>
              <a:t>Superusuario</a:t>
            </a:r>
            <a:endParaRPr lang="es-VE" dirty="0"/>
          </a:p>
        </p:txBody>
      </p:sp>
      <p:sp>
        <p:nvSpPr>
          <p:cNvPr id="83" name="82 Rectángulo"/>
          <p:cNvSpPr/>
          <p:nvPr/>
        </p:nvSpPr>
        <p:spPr>
          <a:xfrm>
            <a:off x="7668344" y="6049317"/>
            <a:ext cx="10775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Agregar , modificar</a:t>
            </a:r>
            <a:endParaRPr lang="es-VE" sz="900" dirty="0"/>
          </a:p>
        </p:txBody>
      </p:sp>
      <p:cxnSp>
        <p:nvCxnSpPr>
          <p:cNvPr id="86" name="85 Conector recto"/>
          <p:cNvCxnSpPr>
            <a:stCxn id="80" idx="2"/>
          </p:cNvCxnSpPr>
          <p:nvPr/>
        </p:nvCxnSpPr>
        <p:spPr>
          <a:xfrm flipH="1">
            <a:off x="5426966" y="6494776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4375103" y="6798033"/>
            <a:ext cx="1846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 flipH="1">
            <a:off x="4384213" y="6791291"/>
            <a:ext cx="1" cy="23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3851920" y="7029400"/>
            <a:ext cx="10775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Registro de usuario</a:t>
            </a:r>
            <a:endParaRPr lang="es-VE" sz="900" dirty="0"/>
          </a:p>
        </p:txBody>
      </p:sp>
      <p:cxnSp>
        <p:nvCxnSpPr>
          <p:cNvPr id="92" name="91 Conector recto"/>
          <p:cNvCxnSpPr/>
          <p:nvPr/>
        </p:nvCxnSpPr>
        <p:spPr>
          <a:xfrm flipH="1">
            <a:off x="6186954" y="6782808"/>
            <a:ext cx="1" cy="23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Rectángulo"/>
          <p:cNvSpPr/>
          <p:nvPr/>
        </p:nvSpPr>
        <p:spPr>
          <a:xfrm>
            <a:off x="5654661" y="7020917"/>
            <a:ext cx="107757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Modificar Usuario</a:t>
            </a:r>
            <a:endParaRPr lang="es-VE" sz="900" dirty="0"/>
          </a:p>
        </p:txBody>
      </p:sp>
      <p:cxnSp>
        <p:nvCxnSpPr>
          <p:cNvPr id="96" name="95 Conector recto"/>
          <p:cNvCxnSpPr/>
          <p:nvPr/>
        </p:nvCxnSpPr>
        <p:spPr>
          <a:xfrm flipH="1">
            <a:off x="8019254" y="6494776"/>
            <a:ext cx="1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7344308" y="6798033"/>
            <a:ext cx="1235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 flipH="1">
            <a:off x="7359968" y="6776590"/>
            <a:ext cx="1" cy="23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"/>
          <p:cNvSpPr/>
          <p:nvPr/>
        </p:nvSpPr>
        <p:spPr>
          <a:xfrm>
            <a:off x="6884395" y="7005990"/>
            <a:ext cx="1077579" cy="23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Registro de usuario</a:t>
            </a:r>
            <a:endParaRPr lang="es-VE" sz="900" dirty="0"/>
          </a:p>
        </p:txBody>
      </p:sp>
      <p:cxnSp>
        <p:nvCxnSpPr>
          <p:cNvPr id="100" name="99 Conector recto"/>
          <p:cNvCxnSpPr/>
          <p:nvPr/>
        </p:nvCxnSpPr>
        <p:spPr>
          <a:xfrm flipH="1">
            <a:off x="8584177" y="6782808"/>
            <a:ext cx="1" cy="23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Rectángulo"/>
          <p:cNvSpPr/>
          <p:nvPr/>
        </p:nvSpPr>
        <p:spPr>
          <a:xfrm>
            <a:off x="8207133" y="7020917"/>
            <a:ext cx="866780" cy="22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 smtClean="0"/>
              <a:t>Modificar Usuario</a:t>
            </a:r>
            <a:endParaRPr lang="es-VE" sz="900" dirty="0"/>
          </a:p>
        </p:txBody>
      </p:sp>
      <p:sp>
        <p:nvSpPr>
          <p:cNvPr id="104" name="103 Rectángulo"/>
          <p:cNvSpPr/>
          <p:nvPr/>
        </p:nvSpPr>
        <p:spPr>
          <a:xfrm>
            <a:off x="2306796" y="2661936"/>
            <a:ext cx="1257092" cy="80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u="sng" dirty="0" smtClean="0"/>
              <a:t>Ingresar usuario y contraseña</a:t>
            </a:r>
            <a:endParaRPr lang="es-VE" sz="1400" u="sng" dirty="0"/>
          </a:p>
        </p:txBody>
      </p:sp>
    </p:spTree>
    <p:extLst>
      <p:ext uri="{BB962C8B-B14F-4D97-AF65-F5344CB8AC3E}">
        <p14:creationId xmlns:p14="http://schemas.microsoft.com/office/powerpoint/2010/main" val="4217943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122</Words>
  <Application>Microsoft Office PowerPoint</Application>
  <PresentationFormat>Presentación en pantalla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Empresas Polar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Administrator</cp:lastModifiedBy>
  <cp:revision>8</cp:revision>
  <dcterms:created xsi:type="dcterms:W3CDTF">2016-10-19T14:17:02Z</dcterms:created>
  <dcterms:modified xsi:type="dcterms:W3CDTF">2016-10-19T20:44:57Z</dcterms:modified>
</cp:coreProperties>
</file>