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7" r:id="rId6"/>
    <p:sldId id="308" r:id="rId7"/>
    <p:sldId id="314" r:id="rId8"/>
    <p:sldId id="316" r:id="rId9"/>
    <p:sldId id="315" r:id="rId10"/>
    <p:sldId id="318" r:id="rId11"/>
    <p:sldId id="294" r:id="rId12"/>
    <p:sldId id="319" r:id="rId13"/>
    <p:sldId id="295" r:id="rId14"/>
    <p:sldId id="310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5C51C-ED76-4E2A-9637-013BD6B78BB5}" v="9" dt="2022-12-22T09:02:06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haveinte garcia" userId="ac2563a13ab292d0" providerId="LiveId" clId="{CC35C51C-ED76-4E2A-9637-013BD6B78BB5}"/>
    <pc:docChg chg="custSel addSld delSld modSld sldOrd">
      <pc:chgData name="Miguel Chaveinte garcia" userId="ac2563a13ab292d0" providerId="LiveId" clId="{CC35C51C-ED76-4E2A-9637-013BD6B78BB5}" dt="2022-12-22T09:02:30.828" v="416" actId="47"/>
      <pc:docMkLst>
        <pc:docMk/>
      </pc:docMkLst>
      <pc:sldChg chg="addSp delSp modSp mod">
        <pc:chgData name="Miguel Chaveinte garcia" userId="ac2563a13ab292d0" providerId="LiveId" clId="{CC35C51C-ED76-4E2A-9637-013BD6B78BB5}" dt="2022-12-22T08:51:44.542" v="134" actId="1076"/>
        <pc:sldMkLst>
          <pc:docMk/>
          <pc:sldMk cId="783914445" sldId="294"/>
        </pc:sldMkLst>
        <pc:spChg chg="add del mod">
          <ac:chgData name="Miguel Chaveinte garcia" userId="ac2563a13ab292d0" providerId="LiveId" clId="{CC35C51C-ED76-4E2A-9637-013BD6B78BB5}" dt="2022-12-22T08:51:41.273" v="133" actId="22"/>
          <ac:spMkLst>
            <pc:docMk/>
            <pc:sldMk cId="783914445" sldId="294"/>
            <ac:spMk id="3" creationId="{D93CB903-06CE-9D34-0EC1-E6AC101C013C}"/>
          </ac:spMkLst>
        </pc:spChg>
        <pc:spChg chg="mod">
          <ac:chgData name="Miguel Chaveinte garcia" userId="ac2563a13ab292d0" providerId="LiveId" clId="{CC35C51C-ED76-4E2A-9637-013BD6B78BB5}" dt="2022-12-22T08:47:46.031" v="131" actId="20577"/>
          <ac:spMkLst>
            <pc:docMk/>
            <pc:sldMk cId="783914445" sldId="294"/>
            <ac:spMk id="4" creationId="{55E27C7C-4B68-4BBC-BF36-8959D8493E4A}"/>
          </ac:spMkLst>
        </pc:spChg>
        <pc:graphicFrameChg chg="del">
          <ac:chgData name="Miguel Chaveinte garcia" userId="ac2563a13ab292d0" providerId="LiveId" clId="{CC35C51C-ED76-4E2A-9637-013BD6B78BB5}" dt="2022-12-22T08:48:32.216" v="132" actId="478"/>
          <ac:graphicFrameMkLst>
            <pc:docMk/>
            <pc:sldMk cId="783914445" sldId="294"/>
            <ac:graphicFrameMk id="8" creationId="{314209B2-7DC1-4F18-AD3E-91CE29A6776E}"/>
          </ac:graphicFrameMkLst>
        </pc:graphicFrameChg>
        <pc:picChg chg="add mod ord">
          <ac:chgData name="Miguel Chaveinte garcia" userId="ac2563a13ab292d0" providerId="LiveId" clId="{CC35C51C-ED76-4E2A-9637-013BD6B78BB5}" dt="2022-12-22T08:51:44.542" v="134" actId="1076"/>
          <ac:picMkLst>
            <pc:docMk/>
            <pc:sldMk cId="783914445" sldId="294"/>
            <ac:picMk id="6" creationId="{953EA40D-6AE5-8823-6C19-12827B4E3831}"/>
          </ac:picMkLst>
        </pc:picChg>
      </pc:sldChg>
      <pc:sldChg chg="addSp delSp modSp mod">
        <pc:chgData name="Miguel Chaveinte garcia" userId="ac2563a13ab292d0" providerId="LiveId" clId="{CC35C51C-ED76-4E2A-9637-013BD6B78BB5}" dt="2022-12-22T08:58:38.551" v="157" actId="1076"/>
        <pc:sldMkLst>
          <pc:docMk/>
          <pc:sldMk cId="277827655" sldId="295"/>
        </pc:sldMkLst>
        <pc:spChg chg="add del mod">
          <ac:chgData name="Miguel Chaveinte garcia" userId="ac2563a13ab292d0" providerId="LiveId" clId="{CC35C51C-ED76-4E2A-9637-013BD6B78BB5}" dt="2022-12-22T08:58:02.289" v="152" actId="22"/>
          <ac:spMkLst>
            <pc:docMk/>
            <pc:sldMk cId="277827655" sldId="295"/>
            <ac:spMk id="3" creationId="{02984AFF-F3B4-0BC7-D4BB-0F0C8BC96D9D}"/>
          </ac:spMkLst>
        </pc:spChg>
        <pc:spChg chg="mod">
          <ac:chgData name="Miguel Chaveinte garcia" userId="ac2563a13ab292d0" providerId="LiveId" clId="{CC35C51C-ED76-4E2A-9637-013BD6B78BB5}" dt="2022-12-22T08:57:56.749" v="150" actId="20577"/>
          <ac:spMkLst>
            <pc:docMk/>
            <pc:sldMk cId="277827655" sldId="295"/>
            <ac:spMk id="4" creationId="{55E27C7C-4B68-4BBC-BF36-8959D8493E4A}"/>
          </ac:spMkLst>
        </pc:spChg>
        <pc:graphicFrameChg chg="del">
          <ac:chgData name="Miguel Chaveinte garcia" userId="ac2563a13ab292d0" providerId="LiveId" clId="{CC35C51C-ED76-4E2A-9637-013BD6B78BB5}" dt="2022-12-22T08:58:00.584" v="151" actId="478"/>
          <ac:graphicFrameMkLst>
            <pc:docMk/>
            <pc:sldMk cId="277827655" sldId="295"/>
            <ac:graphicFrameMk id="5" creationId="{709A0DA2-E530-420B-ACE1-7D645AE7D06B}"/>
          </ac:graphicFrameMkLst>
        </pc:graphicFrameChg>
        <pc:picChg chg="add mod ord">
          <ac:chgData name="Miguel Chaveinte garcia" userId="ac2563a13ab292d0" providerId="LiveId" clId="{CC35C51C-ED76-4E2A-9637-013BD6B78BB5}" dt="2022-12-22T08:58:04.338" v="153" actId="1076"/>
          <ac:picMkLst>
            <pc:docMk/>
            <pc:sldMk cId="277827655" sldId="295"/>
            <ac:picMk id="8" creationId="{E97CA800-3FED-D3EE-6E7B-32238A2F62B4}"/>
          </ac:picMkLst>
        </pc:picChg>
        <pc:picChg chg="add mod">
          <ac:chgData name="Miguel Chaveinte garcia" userId="ac2563a13ab292d0" providerId="LiveId" clId="{CC35C51C-ED76-4E2A-9637-013BD6B78BB5}" dt="2022-12-22T08:58:38.551" v="157" actId="1076"/>
          <ac:picMkLst>
            <pc:docMk/>
            <pc:sldMk cId="277827655" sldId="295"/>
            <ac:picMk id="10" creationId="{E837289D-846D-13E6-56B2-CFFBD77A4CA2}"/>
          </ac:picMkLst>
        </pc:picChg>
      </pc:sldChg>
      <pc:sldChg chg="del">
        <pc:chgData name="Miguel Chaveinte garcia" userId="ac2563a13ab292d0" providerId="LiveId" clId="{CC35C51C-ED76-4E2A-9637-013BD6B78BB5}" dt="2022-12-22T09:02:28.186" v="415" actId="47"/>
        <pc:sldMkLst>
          <pc:docMk/>
          <pc:sldMk cId="3159288639" sldId="303"/>
        </pc:sldMkLst>
      </pc:sldChg>
      <pc:sldChg chg="del">
        <pc:chgData name="Miguel Chaveinte garcia" userId="ac2563a13ab292d0" providerId="LiveId" clId="{CC35C51C-ED76-4E2A-9637-013BD6B78BB5}" dt="2022-12-22T09:02:28.186" v="415" actId="47"/>
        <pc:sldMkLst>
          <pc:docMk/>
          <pc:sldMk cId="3124766000" sldId="304"/>
        </pc:sldMkLst>
      </pc:sldChg>
      <pc:sldChg chg="del">
        <pc:chgData name="Miguel Chaveinte garcia" userId="ac2563a13ab292d0" providerId="LiveId" clId="{CC35C51C-ED76-4E2A-9637-013BD6B78BB5}" dt="2022-12-22T09:02:28.186" v="415" actId="47"/>
        <pc:sldMkLst>
          <pc:docMk/>
          <pc:sldMk cId="1403455250" sldId="305"/>
        </pc:sldMkLst>
      </pc:sldChg>
      <pc:sldChg chg="addSp modSp mod">
        <pc:chgData name="Miguel Chaveinte garcia" userId="ac2563a13ab292d0" providerId="LiveId" clId="{CC35C51C-ED76-4E2A-9637-013BD6B78BB5}" dt="2022-12-22T00:18:26.307" v="9" actId="1076"/>
        <pc:sldMkLst>
          <pc:docMk/>
          <pc:sldMk cId="365334912" sldId="308"/>
        </pc:sldMkLst>
        <pc:picChg chg="mod">
          <ac:chgData name="Miguel Chaveinte garcia" userId="ac2563a13ab292d0" providerId="LiveId" clId="{CC35C51C-ED76-4E2A-9637-013BD6B78BB5}" dt="2022-12-22T00:18:21.413" v="6" actId="1076"/>
          <ac:picMkLst>
            <pc:docMk/>
            <pc:sldMk cId="365334912" sldId="308"/>
            <ac:picMk id="7" creationId="{40F59109-F344-7A5B-3070-80DAFDDAC2BA}"/>
          </ac:picMkLst>
        </pc:picChg>
        <pc:picChg chg="add mod">
          <ac:chgData name="Miguel Chaveinte garcia" userId="ac2563a13ab292d0" providerId="LiveId" clId="{CC35C51C-ED76-4E2A-9637-013BD6B78BB5}" dt="2022-12-22T00:18:26.307" v="9" actId="1076"/>
          <ac:picMkLst>
            <pc:docMk/>
            <pc:sldMk cId="365334912" sldId="308"/>
            <ac:picMk id="13" creationId="{C8EE570B-8EEC-16BA-90D8-456D2A4B4D59}"/>
          </ac:picMkLst>
        </pc:picChg>
      </pc:sldChg>
      <pc:sldChg chg="del">
        <pc:chgData name="Miguel Chaveinte garcia" userId="ac2563a13ab292d0" providerId="LiveId" clId="{CC35C51C-ED76-4E2A-9637-013BD6B78BB5}" dt="2022-12-22T08:46:59.622" v="125" actId="47"/>
        <pc:sldMkLst>
          <pc:docMk/>
          <pc:sldMk cId="2227882511" sldId="309"/>
        </pc:sldMkLst>
      </pc:sldChg>
      <pc:sldChg chg="addSp delSp modSp mod modClrScheme chgLayout">
        <pc:chgData name="Miguel Chaveinte garcia" userId="ac2563a13ab292d0" providerId="LiveId" clId="{CC35C51C-ED76-4E2A-9637-013BD6B78BB5}" dt="2022-12-22T09:02:15.704" v="414" actId="20577"/>
        <pc:sldMkLst>
          <pc:docMk/>
          <pc:sldMk cId="3561473475" sldId="310"/>
        </pc:sldMkLst>
        <pc:spChg chg="mod">
          <ac:chgData name="Miguel Chaveinte garcia" userId="ac2563a13ab292d0" providerId="LiveId" clId="{CC35C51C-ED76-4E2A-9637-013BD6B78BB5}" dt="2022-12-22T09:02:01.111" v="391" actId="1076"/>
          <ac:spMkLst>
            <pc:docMk/>
            <pc:sldMk cId="3561473475" sldId="310"/>
            <ac:spMk id="2" creationId="{94FDFB95-2803-4882-8DE6-333A75D37240}"/>
          </ac:spMkLst>
        </pc:spChg>
        <pc:spChg chg="del">
          <ac:chgData name="Miguel Chaveinte garcia" userId="ac2563a13ab292d0" providerId="LiveId" clId="{CC35C51C-ED76-4E2A-9637-013BD6B78BB5}" dt="2022-12-22T09:00:55.732" v="373" actId="478"/>
          <ac:spMkLst>
            <pc:docMk/>
            <pc:sldMk cId="3561473475" sldId="310"/>
            <ac:spMk id="3" creationId="{8AFC25C2-2815-4A92-A043-0CEC83591A94}"/>
          </ac:spMkLst>
        </pc:spChg>
        <pc:spChg chg="add del mod">
          <ac:chgData name="Miguel Chaveinte garcia" userId="ac2563a13ab292d0" providerId="LiveId" clId="{CC35C51C-ED76-4E2A-9637-013BD6B78BB5}" dt="2022-12-22T09:00:59.703" v="374" actId="478"/>
          <ac:spMkLst>
            <pc:docMk/>
            <pc:sldMk cId="3561473475" sldId="310"/>
            <ac:spMk id="5" creationId="{A9A13661-1155-9976-C893-8929B3CAE506}"/>
          </ac:spMkLst>
        </pc:spChg>
        <pc:spChg chg="add del mod">
          <ac:chgData name="Miguel Chaveinte garcia" userId="ac2563a13ab292d0" providerId="LiveId" clId="{CC35C51C-ED76-4E2A-9637-013BD6B78BB5}" dt="2022-12-22T09:01:34.298" v="380" actId="478"/>
          <ac:spMkLst>
            <pc:docMk/>
            <pc:sldMk cId="3561473475" sldId="310"/>
            <ac:spMk id="7" creationId="{D8E3D3CB-3B93-85FD-21B2-13B369E47266}"/>
          </ac:spMkLst>
        </pc:spChg>
        <pc:spChg chg="del">
          <ac:chgData name="Miguel Chaveinte garcia" userId="ac2563a13ab292d0" providerId="LiveId" clId="{CC35C51C-ED76-4E2A-9637-013BD6B78BB5}" dt="2022-12-22T09:01:16.436" v="378" actId="478"/>
          <ac:spMkLst>
            <pc:docMk/>
            <pc:sldMk cId="3561473475" sldId="310"/>
            <ac:spMk id="9" creationId="{A2055D38-CE59-4FC4-85CE-CF9DA81D858C}"/>
          </ac:spMkLst>
        </pc:spChg>
        <pc:spChg chg="mod modVis">
          <ac:chgData name="Miguel Chaveinte garcia" userId="ac2563a13ab292d0" providerId="LiveId" clId="{CC35C51C-ED76-4E2A-9637-013BD6B78BB5}" dt="2022-12-22T09:01:36.637" v="381" actId="26606"/>
          <ac:spMkLst>
            <pc:docMk/>
            <pc:sldMk cId="3561473475" sldId="310"/>
            <ac:spMk id="10" creationId="{FE0D311A-C366-4A86-9404-C0F5CBF9C811}"/>
          </ac:spMkLst>
        </pc:spChg>
        <pc:spChg chg="add mod">
          <ac:chgData name="Miguel Chaveinte garcia" userId="ac2563a13ab292d0" providerId="LiveId" clId="{CC35C51C-ED76-4E2A-9637-013BD6B78BB5}" dt="2022-12-22T09:02:15.704" v="414" actId="20577"/>
          <ac:spMkLst>
            <pc:docMk/>
            <pc:sldMk cId="3561473475" sldId="310"/>
            <ac:spMk id="11" creationId="{F9CD4018-C82F-9995-6179-2287B5D01F62}"/>
          </ac:spMkLst>
        </pc:spChg>
        <pc:spChg chg="add del mod">
          <ac:chgData name="Miguel Chaveinte garcia" userId="ac2563a13ab292d0" providerId="LiveId" clId="{CC35C51C-ED76-4E2A-9637-013BD6B78BB5}" dt="2022-12-22T09:01:39.523" v="382" actId="478"/>
          <ac:spMkLst>
            <pc:docMk/>
            <pc:sldMk cId="3561473475" sldId="310"/>
            <ac:spMk id="15" creationId="{B8CF9715-4E5B-3C72-7C7F-AFCE51AEAE91}"/>
          </ac:spMkLst>
        </pc:spChg>
        <pc:picChg chg="del">
          <ac:chgData name="Miguel Chaveinte garcia" userId="ac2563a13ab292d0" providerId="LiveId" clId="{CC35C51C-ED76-4E2A-9637-013BD6B78BB5}" dt="2022-12-22T09:01:27.297" v="379" actId="478"/>
          <ac:picMkLst>
            <pc:docMk/>
            <pc:sldMk cId="3561473475" sldId="310"/>
            <ac:picMk id="8" creationId="{8DD372BB-220C-48D2-B19A-562BE88C2109}"/>
          </ac:picMkLst>
        </pc:picChg>
      </pc:sldChg>
      <pc:sldChg chg="del">
        <pc:chgData name="Miguel Chaveinte garcia" userId="ac2563a13ab292d0" providerId="LiveId" clId="{CC35C51C-ED76-4E2A-9637-013BD6B78BB5}" dt="2022-12-22T09:02:28.186" v="415" actId="47"/>
        <pc:sldMkLst>
          <pc:docMk/>
          <pc:sldMk cId="3584772686" sldId="311"/>
        </pc:sldMkLst>
      </pc:sldChg>
      <pc:sldChg chg="del">
        <pc:chgData name="Miguel Chaveinte garcia" userId="ac2563a13ab292d0" providerId="LiveId" clId="{CC35C51C-ED76-4E2A-9637-013BD6B78BB5}" dt="2022-12-22T09:02:28.186" v="415" actId="47"/>
        <pc:sldMkLst>
          <pc:docMk/>
          <pc:sldMk cId="927313156" sldId="312"/>
        </pc:sldMkLst>
      </pc:sldChg>
      <pc:sldChg chg="del">
        <pc:chgData name="Miguel Chaveinte garcia" userId="ac2563a13ab292d0" providerId="LiveId" clId="{CC35C51C-ED76-4E2A-9637-013BD6B78BB5}" dt="2022-12-22T09:02:30.828" v="416" actId="47"/>
        <pc:sldMkLst>
          <pc:docMk/>
          <pc:sldMk cId="2270028676" sldId="313"/>
        </pc:sldMkLst>
      </pc:sldChg>
      <pc:sldChg chg="addSp modSp add mod">
        <pc:chgData name="Miguel Chaveinte garcia" userId="ac2563a13ab292d0" providerId="LiveId" clId="{CC35C51C-ED76-4E2A-9637-013BD6B78BB5}" dt="2022-12-22T00:20:30.207" v="51" actId="27636"/>
        <pc:sldMkLst>
          <pc:docMk/>
          <pc:sldMk cId="3829971015" sldId="315"/>
        </pc:sldMkLst>
        <pc:spChg chg="add mod">
          <ac:chgData name="Miguel Chaveinte garcia" userId="ac2563a13ab292d0" providerId="LiveId" clId="{CC35C51C-ED76-4E2A-9637-013BD6B78BB5}" dt="2022-12-22T00:20:30.207" v="51" actId="27636"/>
          <ac:spMkLst>
            <pc:docMk/>
            <pc:sldMk cId="3829971015" sldId="315"/>
            <ac:spMk id="2" creationId="{985BCCA9-00E5-023E-0C32-BFBE1BB8BEFE}"/>
          </ac:spMkLst>
        </pc:spChg>
        <pc:picChg chg="mod">
          <ac:chgData name="Miguel Chaveinte garcia" userId="ac2563a13ab292d0" providerId="LiveId" clId="{CC35C51C-ED76-4E2A-9637-013BD6B78BB5}" dt="2022-12-22T00:19:48.034" v="15" actId="14100"/>
          <ac:picMkLst>
            <pc:docMk/>
            <pc:sldMk cId="3829971015" sldId="315"/>
            <ac:picMk id="5" creationId="{7A852A66-F498-153D-7CD3-762F35975307}"/>
          </ac:picMkLst>
        </pc:picChg>
      </pc:sldChg>
      <pc:sldChg chg="addSp delSp modSp add mod">
        <pc:chgData name="Miguel Chaveinte garcia" userId="ac2563a13ab292d0" providerId="LiveId" clId="{CC35C51C-ED76-4E2A-9637-013BD6B78BB5}" dt="2022-12-22T00:24:03.156" v="101" actId="1076"/>
        <pc:sldMkLst>
          <pc:docMk/>
          <pc:sldMk cId="2872389467" sldId="316"/>
        </pc:sldMkLst>
        <pc:spChg chg="mod">
          <ac:chgData name="Miguel Chaveinte garcia" userId="ac2563a13ab292d0" providerId="LiveId" clId="{CC35C51C-ED76-4E2A-9637-013BD6B78BB5}" dt="2022-12-22T00:21:47.704" v="84" actId="20577"/>
          <ac:spMkLst>
            <pc:docMk/>
            <pc:sldMk cId="2872389467" sldId="316"/>
            <ac:spMk id="3" creationId="{0115FF41-AFA4-4D25-AB42-AB034F4B4FEC}"/>
          </ac:spMkLst>
        </pc:spChg>
        <pc:spChg chg="del">
          <ac:chgData name="Miguel Chaveinte garcia" userId="ac2563a13ab292d0" providerId="LiveId" clId="{CC35C51C-ED76-4E2A-9637-013BD6B78BB5}" dt="2022-12-22T00:21:50.993" v="85" actId="478"/>
          <ac:spMkLst>
            <pc:docMk/>
            <pc:sldMk cId="2872389467" sldId="316"/>
            <ac:spMk id="4" creationId="{B0881FA9-F3B0-4912-B0E1-352094195C30}"/>
          </ac:spMkLst>
        </pc:spChg>
        <pc:spChg chg="add del mod">
          <ac:chgData name="Miguel Chaveinte garcia" userId="ac2563a13ab292d0" providerId="LiveId" clId="{CC35C51C-ED76-4E2A-9637-013BD6B78BB5}" dt="2022-12-22T00:21:55.429" v="87" actId="478"/>
          <ac:spMkLst>
            <pc:docMk/>
            <pc:sldMk cId="2872389467" sldId="316"/>
            <ac:spMk id="5" creationId="{5150BB26-0571-0153-9339-D460C472D786}"/>
          </ac:spMkLst>
        </pc:spChg>
        <pc:picChg chg="del">
          <ac:chgData name="Miguel Chaveinte garcia" userId="ac2563a13ab292d0" providerId="LiveId" clId="{CC35C51C-ED76-4E2A-9637-013BD6B78BB5}" dt="2022-12-22T00:21:56.321" v="88" actId="478"/>
          <ac:picMkLst>
            <pc:docMk/>
            <pc:sldMk cId="2872389467" sldId="316"/>
            <ac:picMk id="7" creationId="{40F59109-F344-7A5B-3070-80DAFDDAC2BA}"/>
          </ac:picMkLst>
        </pc:picChg>
        <pc:picChg chg="add mod">
          <ac:chgData name="Miguel Chaveinte garcia" userId="ac2563a13ab292d0" providerId="LiveId" clId="{CC35C51C-ED76-4E2A-9637-013BD6B78BB5}" dt="2022-12-22T00:22:05.027" v="91" actId="1076"/>
          <ac:picMkLst>
            <pc:docMk/>
            <pc:sldMk cId="2872389467" sldId="316"/>
            <ac:picMk id="8" creationId="{1D420A7F-56A3-8983-059C-CABB7C5FC19E}"/>
          </ac:picMkLst>
        </pc:picChg>
        <pc:picChg chg="add mod">
          <ac:chgData name="Miguel Chaveinte garcia" userId="ac2563a13ab292d0" providerId="LiveId" clId="{CC35C51C-ED76-4E2A-9637-013BD6B78BB5}" dt="2022-12-22T00:24:02.136" v="100" actId="1076"/>
          <ac:picMkLst>
            <pc:docMk/>
            <pc:sldMk cId="2872389467" sldId="316"/>
            <ac:picMk id="10" creationId="{7AA8D141-4BF8-4CA8-13D1-375F42B202E3}"/>
          </ac:picMkLst>
        </pc:picChg>
        <pc:picChg chg="del">
          <ac:chgData name="Miguel Chaveinte garcia" userId="ac2563a13ab292d0" providerId="LiveId" clId="{CC35C51C-ED76-4E2A-9637-013BD6B78BB5}" dt="2022-12-22T00:21:52.016" v="86" actId="478"/>
          <ac:picMkLst>
            <pc:docMk/>
            <pc:sldMk cId="2872389467" sldId="316"/>
            <ac:picMk id="13" creationId="{C8EE570B-8EEC-16BA-90D8-456D2A4B4D59}"/>
          </ac:picMkLst>
        </pc:picChg>
        <pc:picChg chg="add mod">
          <ac:chgData name="Miguel Chaveinte garcia" userId="ac2563a13ab292d0" providerId="LiveId" clId="{CC35C51C-ED76-4E2A-9637-013BD6B78BB5}" dt="2022-12-22T00:24:03.156" v="101" actId="1076"/>
          <ac:picMkLst>
            <pc:docMk/>
            <pc:sldMk cId="2872389467" sldId="316"/>
            <ac:picMk id="14" creationId="{EA243887-F26E-5534-FCCC-2B012080090D}"/>
          </ac:picMkLst>
        </pc:picChg>
        <pc:cxnChg chg="add mod">
          <ac:chgData name="Miguel Chaveinte garcia" userId="ac2563a13ab292d0" providerId="LiveId" clId="{CC35C51C-ED76-4E2A-9637-013BD6B78BB5}" dt="2022-12-22T00:23:57.462" v="98" actId="1582"/>
          <ac:cxnSpMkLst>
            <pc:docMk/>
            <pc:sldMk cId="2872389467" sldId="316"/>
            <ac:cxnSpMk id="16" creationId="{C35B4079-DCA0-7604-F516-A226746B3E8F}"/>
          </ac:cxnSpMkLst>
        </pc:cxnChg>
      </pc:sldChg>
      <pc:sldChg chg="add del ord">
        <pc:chgData name="Miguel Chaveinte garcia" userId="ac2563a13ab292d0" providerId="LiveId" clId="{CC35C51C-ED76-4E2A-9637-013BD6B78BB5}" dt="2022-12-22T08:46:56.964" v="124" actId="47"/>
        <pc:sldMkLst>
          <pc:docMk/>
          <pc:sldMk cId="2136491294" sldId="317"/>
        </pc:sldMkLst>
      </pc:sldChg>
      <pc:sldChg chg="addSp delSp modSp add mod modClrScheme chgLayout">
        <pc:chgData name="Miguel Chaveinte garcia" userId="ac2563a13ab292d0" providerId="LiveId" clId="{CC35C51C-ED76-4E2A-9637-013BD6B78BB5}" dt="2022-12-22T08:47:36.354" v="130" actId="1076"/>
        <pc:sldMkLst>
          <pc:docMk/>
          <pc:sldMk cId="2526292902" sldId="318"/>
        </pc:sldMkLst>
        <pc:spChg chg="mod">
          <ac:chgData name="Miguel Chaveinte garcia" userId="ac2563a13ab292d0" providerId="LiveId" clId="{CC35C51C-ED76-4E2A-9637-013BD6B78BB5}" dt="2022-12-22T08:47:34.259" v="129" actId="1076"/>
          <ac:spMkLst>
            <pc:docMk/>
            <pc:sldMk cId="2526292902" sldId="318"/>
            <ac:spMk id="2" creationId="{985BCCA9-00E5-023E-0C32-BFBE1BB8BEFE}"/>
          </ac:spMkLst>
        </pc:spChg>
        <pc:spChg chg="add mod">
          <ac:chgData name="Miguel Chaveinte garcia" userId="ac2563a13ab292d0" providerId="LiveId" clId="{CC35C51C-ED76-4E2A-9637-013BD6B78BB5}" dt="2022-12-22T08:44:31.261" v="123" actId="26606"/>
          <ac:spMkLst>
            <pc:docMk/>
            <pc:sldMk cId="2526292902" sldId="318"/>
            <ac:spMk id="9" creationId="{0C9D5DC6-2568-578A-6759-F33389B79B88}"/>
          </ac:spMkLst>
        </pc:spChg>
        <pc:picChg chg="add del mod">
          <ac:chgData name="Miguel Chaveinte garcia" userId="ac2563a13ab292d0" providerId="LiveId" clId="{CC35C51C-ED76-4E2A-9637-013BD6B78BB5}" dt="2022-12-22T08:47:27.438" v="126" actId="478"/>
          <ac:picMkLst>
            <pc:docMk/>
            <pc:sldMk cId="2526292902" sldId="318"/>
            <ac:picMk id="4" creationId="{9AFBDC6F-2A2D-0F17-AA22-A6B7B66260E1}"/>
          </ac:picMkLst>
        </pc:picChg>
        <pc:picChg chg="del">
          <ac:chgData name="Miguel Chaveinte garcia" userId="ac2563a13ab292d0" providerId="LiveId" clId="{CC35C51C-ED76-4E2A-9637-013BD6B78BB5}" dt="2022-12-22T08:05:00.756" v="119" actId="478"/>
          <ac:picMkLst>
            <pc:docMk/>
            <pc:sldMk cId="2526292902" sldId="318"/>
            <ac:picMk id="5" creationId="{7A852A66-F498-153D-7CD3-762F35975307}"/>
          </ac:picMkLst>
        </pc:picChg>
        <pc:picChg chg="add mod">
          <ac:chgData name="Miguel Chaveinte garcia" userId="ac2563a13ab292d0" providerId="LiveId" clId="{CC35C51C-ED76-4E2A-9637-013BD6B78BB5}" dt="2022-12-22T08:47:36.354" v="130" actId="1076"/>
          <ac:picMkLst>
            <pc:docMk/>
            <pc:sldMk cId="2526292902" sldId="318"/>
            <ac:picMk id="7" creationId="{DF608500-2BB3-9F5E-F5F9-03B02B305F30}"/>
          </ac:picMkLst>
        </pc:picChg>
      </pc:sldChg>
      <pc:sldChg chg="addSp delSp modSp add mod">
        <pc:chgData name="Miguel Chaveinte garcia" userId="ac2563a13ab292d0" providerId="LiveId" clId="{CC35C51C-ED76-4E2A-9637-013BD6B78BB5}" dt="2022-12-22T08:52:28.771" v="138" actId="1076"/>
        <pc:sldMkLst>
          <pc:docMk/>
          <pc:sldMk cId="346592529" sldId="319"/>
        </pc:sldMkLst>
        <pc:spChg chg="add del mod">
          <ac:chgData name="Miguel Chaveinte garcia" userId="ac2563a13ab292d0" providerId="LiveId" clId="{CC35C51C-ED76-4E2A-9637-013BD6B78BB5}" dt="2022-12-22T08:52:26.545" v="137" actId="22"/>
          <ac:spMkLst>
            <pc:docMk/>
            <pc:sldMk cId="346592529" sldId="319"/>
            <ac:spMk id="3" creationId="{6273A768-F302-9770-3B66-565A1B7C6F93}"/>
          </ac:spMkLst>
        </pc:spChg>
        <pc:picChg chg="del">
          <ac:chgData name="Miguel Chaveinte garcia" userId="ac2563a13ab292d0" providerId="LiveId" clId="{CC35C51C-ED76-4E2A-9637-013BD6B78BB5}" dt="2022-12-22T08:51:51.409" v="136" actId="478"/>
          <ac:picMkLst>
            <pc:docMk/>
            <pc:sldMk cId="346592529" sldId="319"/>
            <ac:picMk id="6" creationId="{953EA40D-6AE5-8823-6C19-12827B4E3831}"/>
          </ac:picMkLst>
        </pc:picChg>
        <pc:picChg chg="add mod ord">
          <ac:chgData name="Miguel Chaveinte garcia" userId="ac2563a13ab292d0" providerId="LiveId" clId="{CC35C51C-ED76-4E2A-9637-013BD6B78BB5}" dt="2022-12-22T08:52:28.771" v="138" actId="1076"/>
          <ac:picMkLst>
            <pc:docMk/>
            <pc:sldMk cId="346592529" sldId="319"/>
            <ac:picMk id="7" creationId="{CABEAA20-DCDF-A1BD-C229-5FFB9E964F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22/12/2022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22/12/2022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3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90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66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29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4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rianocabrera.com/por-que-aprender-a-usar-exce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400" spc="400" dirty="0">
                <a:solidFill>
                  <a:schemeClr val="bg1"/>
                </a:solidFill>
              </a:rPr>
              <a:t>CUADRO DE MANDO EXCEL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Miguel  Chaveinte García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5400" dirty="0"/>
              <a:t>Segmentación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10</a:t>
            </a:fld>
            <a:endParaRPr lang="es-ES" b="1" cap="all" spc="100">
              <a:solidFill>
                <a:schemeClr val="accent2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97CA800-3FED-D3EE-6E7B-32238A2F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3721" y="1851163"/>
            <a:ext cx="2411584" cy="4351338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37289D-846D-13E6-56B2-CFFBD77A4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36" y="2709885"/>
            <a:ext cx="2276603" cy="2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644" y="3574015"/>
            <a:ext cx="9144000" cy="2387600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s-ES" sz="3100" dirty="0"/>
              <a:t>- Dudas tratamiento de datos (</a:t>
            </a:r>
            <a:r>
              <a:rPr lang="es-ES" sz="3100" dirty="0" err="1"/>
              <a:t>null</a:t>
            </a:r>
            <a:r>
              <a:rPr lang="es-ES" sz="3100" dirty="0"/>
              <a:t>/ datos incorrectos/ creación de columnas nuevas).</a:t>
            </a:r>
            <a:br>
              <a:rPr lang="es-ES" sz="3100" dirty="0"/>
            </a:br>
            <a:br>
              <a:rPr lang="es-ES" sz="3100" dirty="0"/>
            </a:br>
            <a:r>
              <a:rPr lang="es-ES" sz="3100" dirty="0"/>
              <a:t>- Poca flexibilidad tablas /gráficos.</a:t>
            </a:r>
            <a:br>
              <a:rPr lang="es-ES" sz="3100" dirty="0"/>
            </a:br>
            <a:br>
              <a:rPr lang="es-ES" sz="3100" dirty="0"/>
            </a:br>
            <a:r>
              <a:rPr lang="es-ES" sz="3100" dirty="0"/>
              <a:t>- Datos/gráficos repetitivos.</a:t>
            </a:r>
            <a:br>
              <a:rPr lang="es-ES" sz="3100" dirty="0"/>
            </a:br>
            <a:br>
              <a:rPr lang="es-ES" sz="3100" dirty="0"/>
            </a:br>
            <a:r>
              <a:rPr lang="es-ES" sz="3100" dirty="0"/>
              <a:t>- Diseño difícil de conseguir 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10" name="Marcador de número de diapositiva 9" hidden="1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smtClean="0"/>
              <a:pPr rtl="0"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F9CD4018-C82F-9995-6179-2287B5D01F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Dificultades</a:t>
            </a: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es-ES" sz="1800" dirty="0">
                <a:solidFill>
                  <a:schemeClr val="bg1"/>
                </a:solidFill>
              </a:rPr>
              <a:t>ETL</a:t>
            </a:r>
          </a:p>
          <a:p>
            <a:pPr algn="r" rtl="0"/>
            <a:r>
              <a:rPr lang="es-ES" dirty="0"/>
              <a:t>TABLAS DINÁMICAS. POWER QUERY</a:t>
            </a:r>
            <a:endParaRPr lang="es-ES" sz="1800" dirty="0">
              <a:solidFill>
                <a:schemeClr val="bg1"/>
              </a:solidFill>
            </a:endParaRPr>
          </a:p>
          <a:p>
            <a:pPr algn="r" rtl="0"/>
            <a:r>
              <a:rPr lang="es-ES" dirty="0"/>
              <a:t>DASHBOARD</a:t>
            </a:r>
            <a:endParaRPr lang="es-ES" sz="1800" dirty="0">
              <a:solidFill>
                <a:schemeClr val="bg1"/>
              </a:solidFill>
            </a:endParaRPr>
          </a:p>
          <a:p>
            <a:pPr algn="r" rtl="0"/>
            <a:r>
              <a:rPr lang="es-ES" dirty="0"/>
              <a:t>DIFICULTADES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1366432" y="3324623"/>
            <a:ext cx="3707972" cy="2118841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15" y="1096485"/>
            <a:ext cx="6190488" cy="1179576"/>
          </a:xfrm>
        </p:spPr>
        <p:txBody>
          <a:bodyPr rtlCol="0"/>
          <a:lstStyle/>
          <a:p>
            <a:pPr rtl="0"/>
            <a:r>
              <a:rPr lang="es-ES" sz="5400" dirty="0"/>
              <a:t>Datos y ETL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15" y="3192208"/>
            <a:ext cx="6190488" cy="3346704"/>
          </a:xfrm>
        </p:spPr>
        <p:txBody>
          <a:bodyPr rtlCol="0"/>
          <a:lstStyle/>
          <a:p>
            <a:pPr marL="342900" indent="-342900" rtl="0">
              <a:buFontTx/>
              <a:buChar char="-"/>
            </a:pPr>
            <a:r>
              <a:rPr lang="es-ES" sz="2000" dirty="0"/>
              <a:t>Importar datos desde CSV. </a:t>
            </a:r>
            <a:endParaRPr lang="es-ES" dirty="0"/>
          </a:p>
          <a:p>
            <a:pPr marL="342900" indent="-342900" rtl="0">
              <a:buFontTx/>
              <a:buChar char="-"/>
            </a:pPr>
            <a:r>
              <a:rPr lang="es-ES" dirty="0"/>
              <a:t>¿Azure?</a:t>
            </a:r>
          </a:p>
          <a:p>
            <a:pPr marL="342900" indent="-342900" rtl="0">
              <a:buFontTx/>
              <a:buChar char="-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endParaRPr lang="es-ES" sz="2000" dirty="0"/>
          </a:p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F59109-F344-7A5B-3070-80DAFDDA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065" y="-16565"/>
            <a:ext cx="2137703" cy="34056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8EE570B-8EEC-16BA-90D8-456D2A4B4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731" y="2731306"/>
            <a:ext cx="4716973" cy="38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852A66-F498-153D-7CD3-762F3597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404552"/>
            <a:ext cx="9905782" cy="58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6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15" y="1096485"/>
            <a:ext cx="6190488" cy="1179576"/>
          </a:xfrm>
        </p:spPr>
        <p:txBody>
          <a:bodyPr rtlCol="0"/>
          <a:lstStyle/>
          <a:p>
            <a:pPr rtl="0"/>
            <a:r>
              <a:rPr lang="es-ES" dirty="0"/>
              <a:t>Datos Consulta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420A7F-56A3-8983-059C-CABB7C5F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5" y="2655140"/>
            <a:ext cx="7092616" cy="38535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A8D141-4BF8-4CA8-13D1-375F42B2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87" y="3162999"/>
            <a:ext cx="1162058" cy="8096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A243887-F26E-5534-FCCC-2B0120800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980" y="4454872"/>
            <a:ext cx="1876439" cy="1419235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35B4079-DCA0-7604-F516-A226746B3E8F}"/>
              </a:ext>
            </a:extLst>
          </p:cNvPr>
          <p:cNvCxnSpPr/>
          <p:nvPr/>
        </p:nvCxnSpPr>
        <p:spPr>
          <a:xfrm>
            <a:off x="7924800" y="4081670"/>
            <a:ext cx="5433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8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852A66-F498-153D-7CD3-762F3597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5852" y="1419726"/>
            <a:ext cx="5825759" cy="5311769"/>
          </a:xfrm>
          <a:prstGeom prst="rect">
            <a:avLst/>
          </a:prstGeom>
        </p:spPr>
      </p:pic>
      <p:sp>
        <p:nvSpPr>
          <p:cNvPr id="2" name="Título 2">
            <a:extLst>
              <a:ext uri="{FF2B5EF4-FFF2-40B4-BE49-F238E27FC236}">
                <a16:creationId xmlns:a16="http://schemas.microsoft.com/office/drawing/2014/main" id="{985BCCA9-00E5-023E-0C32-BFBE1BB8BEFE}"/>
              </a:ext>
            </a:extLst>
          </p:cNvPr>
          <p:cNvSpPr txBox="1">
            <a:spLocks/>
          </p:cNvSpPr>
          <p:nvPr/>
        </p:nvSpPr>
        <p:spPr>
          <a:xfrm>
            <a:off x="993515" y="0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T</a:t>
            </a:r>
            <a:r>
              <a:rPr lang="es-ES" sz="5400" cap="none" dirty="0"/>
              <a:t>ablas</a:t>
            </a:r>
            <a:r>
              <a:rPr lang="es-ES" sz="5400" dirty="0"/>
              <a:t> d</a:t>
            </a:r>
            <a:r>
              <a:rPr lang="es-ES" sz="5400" cap="none" dirty="0"/>
              <a:t>inámicas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99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985BCCA9-00E5-023E-0C32-BFBE1BB8BEFE}"/>
              </a:ext>
            </a:extLst>
          </p:cNvPr>
          <p:cNvSpPr txBox="1">
            <a:spLocks/>
          </p:cNvSpPr>
          <p:nvPr/>
        </p:nvSpPr>
        <p:spPr>
          <a:xfrm>
            <a:off x="838200" y="-65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5400" kern="1200" dirty="0" err="1">
                <a:latin typeface="+mj-lt"/>
                <a:ea typeface="+mj-ea"/>
                <a:cs typeface="+mj-cs"/>
              </a:rPr>
              <a:t>D</a:t>
            </a:r>
            <a:r>
              <a:rPr lang="es-ES" sz="5400" kern="1200" cap="none" dirty="0" err="1">
                <a:latin typeface="+mj-lt"/>
                <a:ea typeface="+mj-ea"/>
                <a:cs typeface="+mj-cs"/>
              </a:rPr>
              <a:t>ashboard</a:t>
            </a:r>
            <a:endParaRPr lang="es-E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C9D5DC6-2568-578A-6759-F33389B7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608500-2BB3-9F5E-F5F9-03B02B30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54" y="1259993"/>
            <a:ext cx="8239185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5400" dirty="0"/>
              <a:t>Gráficos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8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53EA40D-6AE5-8823-6C19-12827B4E3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353" y="1774360"/>
            <a:ext cx="9197950" cy="4351338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5400" dirty="0"/>
              <a:t>Gráficos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9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ABEAA20-DCDF-A1BD-C229-5FFB9E96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240" y="2424274"/>
            <a:ext cx="10115624" cy="3048022"/>
          </a:xfrm>
        </p:spPr>
      </p:pic>
    </p:spTree>
    <p:extLst>
      <p:ext uri="{BB962C8B-B14F-4D97-AF65-F5344CB8AC3E}">
        <p14:creationId xmlns:p14="http://schemas.microsoft.com/office/powerpoint/2010/main" val="346592529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{F092CD4E-C90B-4BA6-A25D-6438DDF9A30E}tf89338750_win32</Template>
  <TotalTime>533</TotalTime>
  <Words>95</Words>
  <Application>Microsoft Office PowerPoint</Application>
  <PresentationFormat>Panorámica</PresentationFormat>
  <Paragraphs>35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UniversoDeGradientes</vt:lpstr>
      <vt:lpstr>CUADRO DE MANDO EXCEL</vt:lpstr>
      <vt:lpstr>Índice</vt:lpstr>
      <vt:lpstr>Datos y ETL</vt:lpstr>
      <vt:lpstr>Presentación de PowerPoint</vt:lpstr>
      <vt:lpstr>Datos Consulta</vt:lpstr>
      <vt:lpstr>Presentación de PowerPoint</vt:lpstr>
      <vt:lpstr>Presentación de PowerPoint</vt:lpstr>
      <vt:lpstr>Gráficos</vt:lpstr>
      <vt:lpstr>Gráficos</vt:lpstr>
      <vt:lpstr>Segmentación</vt:lpstr>
      <vt:lpstr>- Dudas tratamiento de datos (null/ datos incorrectos/ creación de columnas nuevas).  - Poca flexibilidad tablas /gráficos.  - Datos/gráficos repetitivos.  - Diseño difícil de conseguir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CUADRO DE MANDO EXCEL</dc:title>
  <dc:creator>Miguel Chaveinte garcia</dc:creator>
  <cp:lastModifiedBy>Miguel Chaveinte garcia</cp:lastModifiedBy>
  <cp:revision>1</cp:revision>
  <dcterms:created xsi:type="dcterms:W3CDTF">2022-12-22T00:08:57Z</dcterms:created>
  <dcterms:modified xsi:type="dcterms:W3CDTF">2022-12-22T09:02:37Z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