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265" r:id="rId2"/>
    <p:sldId id="308" r:id="rId3"/>
    <p:sldId id="277" r:id="rId4"/>
    <p:sldId id="272" r:id="rId5"/>
    <p:sldId id="275" r:id="rId6"/>
    <p:sldId id="310" r:id="rId7"/>
    <p:sldId id="311" r:id="rId8"/>
    <p:sldId id="312" r:id="rId9"/>
    <p:sldId id="313" r:id="rId10"/>
    <p:sldId id="314" r:id="rId11"/>
    <p:sldId id="315" r:id="rId12"/>
    <p:sldId id="268" r:id="rId13"/>
  </p:sldIdLst>
  <p:sldSz cx="12192000" cy="6858000"/>
  <p:notesSz cx="9388475" cy="7102475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3D145-5465-4956-962A-32773E75F4BB}" v="8" dt="2022-12-21T21:28:07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886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109" d="100"/>
          <a:sy n="10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haveinte garcia" userId="ac2563a13ab292d0" providerId="LiveId" clId="{E103D145-5465-4956-962A-32773E75F4BB}"/>
    <pc:docChg chg="undo redo custSel addSld delSld modSld">
      <pc:chgData name="Miguel Chaveinte garcia" userId="ac2563a13ab292d0" providerId="LiveId" clId="{E103D145-5465-4956-962A-32773E75F4BB}" dt="2022-12-21T21:31:37.354" v="1335" actId="1076"/>
      <pc:docMkLst>
        <pc:docMk/>
      </pc:docMkLst>
      <pc:sldChg chg="del">
        <pc:chgData name="Miguel Chaveinte garcia" userId="ac2563a13ab292d0" providerId="LiveId" clId="{E103D145-5465-4956-962A-32773E75F4BB}" dt="2022-12-21T13:44:45.101" v="207" actId="47"/>
        <pc:sldMkLst>
          <pc:docMk/>
          <pc:sldMk cId="18658571" sldId="262"/>
        </pc:sldMkLst>
      </pc:sldChg>
      <pc:sldChg chg="addSp delSp modSp mod">
        <pc:chgData name="Miguel Chaveinte garcia" userId="ac2563a13ab292d0" providerId="LiveId" clId="{E103D145-5465-4956-962A-32773E75F4BB}" dt="2022-12-21T21:31:37.354" v="1335" actId="1076"/>
        <pc:sldMkLst>
          <pc:docMk/>
          <pc:sldMk cId="4056726527" sldId="268"/>
        </pc:sldMkLst>
        <pc:spChg chg="mod">
          <ac:chgData name="Miguel Chaveinte garcia" userId="ac2563a13ab292d0" providerId="LiveId" clId="{E103D145-5465-4956-962A-32773E75F4BB}" dt="2022-12-21T13:59:17.993" v="927" actId="1076"/>
          <ac:spMkLst>
            <pc:docMk/>
            <pc:sldMk cId="4056726527" sldId="268"/>
            <ac:spMk id="2" creationId="{6BD59475-CD66-4751-83EF-FEC02A44E31A}"/>
          </ac:spMkLst>
        </pc:spChg>
        <pc:spChg chg="add mod">
          <ac:chgData name="Miguel Chaveinte garcia" userId="ac2563a13ab292d0" providerId="LiveId" clId="{E103D145-5465-4956-962A-32773E75F4BB}" dt="2022-12-21T21:31:37.354" v="1335" actId="1076"/>
          <ac:spMkLst>
            <pc:docMk/>
            <pc:sldMk cId="4056726527" sldId="268"/>
            <ac:spMk id="3" creationId="{C177A587-88A0-BE67-69BC-283F12FD71DD}"/>
          </ac:spMkLst>
        </pc:spChg>
        <pc:spChg chg="del">
          <ac:chgData name="Miguel Chaveinte garcia" userId="ac2563a13ab292d0" providerId="LiveId" clId="{E103D145-5465-4956-962A-32773E75F4BB}" dt="2022-12-21T13:58:44.978" v="882" actId="478"/>
          <ac:spMkLst>
            <pc:docMk/>
            <pc:sldMk cId="4056726527" sldId="268"/>
            <ac:spMk id="3" creationId="{CA480A17-B33A-4E1E-B9C3-7E3069563167}"/>
          </ac:spMkLst>
        </pc:spChg>
        <pc:spChg chg="del">
          <ac:chgData name="Miguel Chaveinte garcia" userId="ac2563a13ab292d0" providerId="LiveId" clId="{E103D145-5465-4956-962A-32773E75F4BB}" dt="2022-12-21T13:58:49.030" v="883" actId="478"/>
          <ac:spMkLst>
            <pc:docMk/>
            <pc:sldMk cId="4056726527" sldId="268"/>
            <ac:spMk id="7" creationId="{96778ACC-8025-47A4-A4BC-A51EA3B62F14}"/>
          </ac:spMkLst>
        </pc:spChg>
        <pc:spChg chg="del">
          <ac:chgData name="Miguel Chaveinte garcia" userId="ac2563a13ab292d0" providerId="LiveId" clId="{E103D145-5465-4956-962A-32773E75F4BB}" dt="2022-12-21T13:59:21.452" v="928" actId="478"/>
          <ac:spMkLst>
            <pc:docMk/>
            <pc:sldMk cId="4056726527" sldId="268"/>
            <ac:spMk id="28" creationId="{D9D370F5-DAB2-4387-B86E-127EE7668D3B}"/>
          </ac:spMkLst>
        </pc:spChg>
        <pc:spChg chg="del">
          <ac:chgData name="Miguel Chaveinte garcia" userId="ac2563a13ab292d0" providerId="LiveId" clId="{E103D145-5465-4956-962A-32773E75F4BB}" dt="2022-12-21T13:59:28.923" v="931" actId="478"/>
          <ac:spMkLst>
            <pc:docMk/>
            <pc:sldMk cId="4056726527" sldId="268"/>
            <ac:spMk id="32" creationId="{99A55A7B-4454-4118-9F77-E5D037F50583}"/>
          </ac:spMkLst>
        </pc:spChg>
        <pc:grpChg chg="del">
          <ac:chgData name="Miguel Chaveinte garcia" userId="ac2563a13ab292d0" providerId="LiveId" clId="{E103D145-5465-4956-962A-32773E75F4BB}" dt="2022-12-21T13:59:25.471" v="930" actId="478"/>
          <ac:grpSpMkLst>
            <pc:docMk/>
            <pc:sldMk cId="4056726527" sldId="268"/>
            <ac:grpSpMk id="23" creationId="{3964A244-53CA-4405-89C9-CE1B3E1869A3}"/>
          </ac:grpSpMkLst>
        </pc:grpChg>
        <pc:grpChg chg="del">
          <ac:chgData name="Miguel Chaveinte garcia" userId="ac2563a13ab292d0" providerId="LiveId" clId="{E103D145-5465-4956-962A-32773E75F4BB}" dt="2022-12-21T13:59:23.336" v="929" actId="478"/>
          <ac:grpSpMkLst>
            <pc:docMk/>
            <pc:sldMk cId="4056726527" sldId="268"/>
            <ac:grpSpMk id="24" creationId="{9780A2C7-0A66-4DA4-AD1C-F8A77646ECFB}"/>
          </ac:grpSpMkLst>
        </pc:grpChg>
        <pc:grpChg chg="del">
          <ac:chgData name="Miguel Chaveinte garcia" userId="ac2563a13ab292d0" providerId="LiveId" clId="{E103D145-5465-4956-962A-32773E75F4BB}" dt="2022-12-21T13:59:21.452" v="928" actId="478"/>
          <ac:grpSpMkLst>
            <pc:docMk/>
            <pc:sldMk cId="4056726527" sldId="268"/>
            <ac:grpSpMk id="41" creationId="{001C7E4D-2480-4696-A174-F1C70D084AA6}"/>
          </ac:grpSpMkLst>
        </pc:grpChg>
        <pc:graphicFrameChg chg="del">
          <ac:chgData name="Miguel Chaveinte garcia" userId="ac2563a13ab292d0" providerId="LiveId" clId="{E103D145-5465-4956-962A-32773E75F4BB}" dt="2022-12-21T13:59:21.452" v="928" actId="478"/>
          <ac:graphicFrameMkLst>
            <pc:docMk/>
            <pc:sldMk cId="4056726527" sldId="268"/>
            <ac:graphicFrameMk id="4" creationId="{C8293D37-DF56-4D54-93BF-8255219D9D53}"/>
          </ac:graphicFrameMkLst>
        </pc:graphicFrameChg>
        <pc:graphicFrameChg chg="del">
          <ac:chgData name="Miguel Chaveinte garcia" userId="ac2563a13ab292d0" providerId="LiveId" clId="{E103D145-5465-4956-962A-32773E75F4BB}" dt="2022-12-21T13:59:21.452" v="928" actId="478"/>
          <ac:graphicFrameMkLst>
            <pc:docMk/>
            <pc:sldMk cId="4056726527" sldId="268"/>
            <ac:graphicFrameMk id="29" creationId="{63804109-C9E0-4E1E-8F26-B4B0157422EF}"/>
          </ac:graphicFrameMkLst>
        </pc:graphicFrameChg>
        <pc:picChg chg="del">
          <ac:chgData name="Miguel Chaveinte garcia" userId="ac2563a13ab292d0" providerId="LiveId" clId="{E103D145-5465-4956-962A-32773E75F4BB}" dt="2022-12-21T13:59:21.452" v="928" actId="478"/>
          <ac:picMkLst>
            <pc:docMk/>
            <pc:sldMk cId="4056726527" sldId="268"/>
            <ac:picMk id="33" creationId="{90F6BF5B-D558-4215-8F07-87F17CD703DC}"/>
          </ac:picMkLst>
        </pc:picChg>
      </pc:sldChg>
      <pc:sldChg chg="addSp modSp mod">
        <pc:chgData name="Miguel Chaveinte garcia" userId="ac2563a13ab292d0" providerId="LiveId" clId="{E103D145-5465-4956-962A-32773E75F4BB}" dt="2022-12-21T13:42:55.847" v="204" actId="1076"/>
        <pc:sldMkLst>
          <pc:docMk/>
          <pc:sldMk cId="658341537" sldId="272"/>
        </pc:sldMkLst>
        <pc:spChg chg="add mod">
          <ac:chgData name="Miguel Chaveinte garcia" userId="ac2563a13ab292d0" providerId="LiveId" clId="{E103D145-5465-4956-962A-32773E75F4BB}" dt="2022-12-21T13:42:55.847" v="204" actId="1076"/>
          <ac:spMkLst>
            <pc:docMk/>
            <pc:sldMk cId="658341537" sldId="272"/>
            <ac:spMk id="4" creationId="{76C0CD18-1DF8-80C2-1AA5-4C1A35EFEB99}"/>
          </ac:spMkLst>
        </pc:spChg>
        <pc:graphicFrameChg chg="mod modGraphic">
          <ac:chgData name="Miguel Chaveinte garcia" userId="ac2563a13ab292d0" providerId="LiveId" clId="{E103D145-5465-4956-962A-32773E75F4BB}" dt="2022-12-21T13:42:08.240" v="174" actId="1076"/>
          <ac:graphicFrameMkLst>
            <pc:docMk/>
            <pc:sldMk cId="658341537" sldId="272"/>
            <ac:graphicFrameMk id="20" creationId="{00000000-0000-0000-0000-000000000000}"/>
          </ac:graphicFrameMkLst>
        </pc:graphicFrameChg>
        <pc:picChg chg="add mod">
          <ac:chgData name="Miguel Chaveinte garcia" userId="ac2563a13ab292d0" providerId="LiveId" clId="{E103D145-5465-4956-962A-32773E75F4BB}" dt="2022-12-21T13:42:11.781" v="175" actId="1076"/>
          <ac:picMkLst>
            <pc:docMk/>
            <pc:sldMk cId="658341537" sldId="272"/>
            <ac:picMk id="3" creationId="{B65B3E65-237A-8FCD-8F08-476CBFA718E0}"/>
          </ac:picMkLst>
        </pc:picChg>
        <pc:picChg chg="mod">
          <ac:chgData name="Miguel Chaveinte garcia" userId="ac2563a13ab292d0" providerId="LiveId" clId="{E103D145-5465-4956-962A-32773E75F4BB}" dt="2022-12-21T13:42:13.728" v="176" actId="1076"/>
          <ac:picMkLst>
            <pc:docMk/>
            <pc:sldMk cId="658341537" sldId="272"/>
            <ac:picMk id="16" creationId="{5919552D-1A88-0062-0F71-60A1633C1E4D}"/>
          </ac:picMkLst>
        </pc:picChg>
      </pc:sldChg>
      <pc:sldChg chg="del">
        <pc:chgData name="Miguel Chaveinte garcia" userId="ac2563a13ab292d0" providerId="LiveId" clId="{E103D145-5465-4956-962A-32773E75F4BB}" dt="2022-12-21T13:44:45.101" v="207" actId="47"/>
        <pc:sldMkLst>
          <pc:docMk/>
          <pc:sldMk cId="1276003059" sldId="274"/>
        </pc:sldMkLst>
      </pc:sldChg>
      <pc:sldChg chg="addSp delSp modSp mod">
        <pc:chgData name="Miguel Chaveinte garcia" userId="ac2563a13ab292d0" providerId="LiveId" clId="{E103D145-5465-4956-962A-32773E75F4BB}" dt="2022-12-21T13:52:03.326" v="317" actId="20577"/>
        <pc:sldMkLst>
          <pc:docMk/>
          <pc:sldMk cId="2398622572" sldId="275"/>
        </pc:sldMkLst>
        <pc:spChg chg="mod">
          <ac:chgData name="Miguel Chaveinte garcia" userId="ac2563a13ab292d0" providerId="LiveId" clId="{E103D145-5465-4956-962A-32773E75F4BB}" dt="2022-12-21T13:52:03.326" v="317" actId="20577"/>
          <ac:spMkLst>
            <pc:docMk/>
            <pc:sldMk cId="2398622572" sldId="275"/>
            <ac:spMk id="2" creationId="{3A773C6B-93EC-4463-BC2E-F686669B0207}"/>
          </ac:spMkLst>
        </pc:spChg>
        <pc:spChg chg="del">
          <ac:chgData name="Miguel Chaveinte garcia" userId="ac2563a13ab292d0" providerId="LiveId" clId="{E103D145-5465-4956-962A-32773E75F4BB}" dt="2022-12-21T13:51:43.814" v="258" actId="478"/>
          <ac:spMkLst>
            <pc:docMk/>
            <pc:sldMk cId="2398622572" sldId="275"/>
            <ac:spMk id="38" creationId="{C0BF2480-F360-40E1-8094-6FEB359D68D1}"/>
          </ac:spMkLst>
        </pc:spChg>
        <pc:grpChg chg="del">
          <ac:chgData name="Miguel Chaveinte garcia" userId="ac2563a13ab292d0" providerId="LiveId" clId="{E103D145-5465-4956-962A-32773E75F4BB}" dt="2022-12-21T13:44:26.319" v="205" actId="478"/>
          <ac:grpSpMkLst>
            <pc:docMk/>
            <pc:sldMk cId="2398622572" sldId="275"/>
            <ac:grpSpMk id="34" creationId="{8A5EC497-4026-4336-AC6F-FE6A9AF29B31}"/>
          </ac:grpSpMkLst>
        </pc:grpChg>
        <pc:grpChg chg="del">
          <ac:chgData name="Miguel Chaveinte garcia" userId="ac2563a13ab292d0" providerId="LiveId" clId="{E103D145-5465-4956-962A-32773E75F4BB}" dt="2022-12-21T13:44:26.319" v="205" actId="478"/>
          <ac:grpSpMkLst>
            <pc:docMk/>
            <pc:sldMk cId="2398622572" sldId="275"/>
            <ac:grpSpMk id="37" creationId="{DB93FEBE-7D2D-41D1-8883-EAC0E122CCA0}"/>
          </ac:grpSpMkLst>
        </pc:grpChg>
        <pc:picChg chg="add mod">
          <ac:chgData name="Miguel Chaveinte garcia" userId="ac2563a13ab292d0" providerId="LiveId" clId="{E103D145-5465-4956-962A-32773E75F4BB}" dt="2022-12-21T13:46:47.837" v="212" actId="1076"/>
          <ac:picMkLst>
            <pc:docMk/>
            <pc:sldMk cId="2398622572" sldId="275"/>
            <ac:picMk id="14" creationId="{B23CE3A8-A1BE-D0CB-F8FC-D320398510C1}"/>
          </ac:picMkLst>
        </pc:picChg>
      </pc:sldChg>
      <pc:sldChg chg="del">
        <pc:chgData name="Miguel Chaveinte garcia" userId="ac2563a13ab292d0" providerId="LiveId" clId="{E103D145-5465-4956-962A-32773E75F4BB}" dt="2022-12-21T13:44:45.101" v="207" actId="47"/>
        <pc:sldMkLst>
          <pc:docMk/>
          <pc:sldMk cId="1277103297" sldId="276"/>
        </pc:sldMkLst>
      </pc:sldChg>
      <pc:sldChg chg="del">
        <pc:chgData name="Miguel Chaveinte garcia" userId="ac2563a13ab292d0" providerId="LiveId" clId="{E103D145-5465-4956-962A-32773E75F4BB}" dt="2022-12-21T13:44:45.101" v="207" actId="47"/>
        <pc:sldMkLst>
          <pc:docMk/>
          <pc:sldMk cId="4131186429" sldId="309"/>
        </pc:sldMkLst>
      </pc:sldChg>
      <pc:sldChg chg="addSp delSp modSp add mod">
        <pc:chgData name="Miguel Chaveinte garcia" userId="ac2563a13ab292d0" providerId="LiveId" clId="{E103D145-5465-4956-962A-32773E75F4BB}" dt="2022-12-21T13:52:53.583" v="420" actId="20577"/>
        <pc:sldMkLst>
          <pc:docMk/>
          <pc:sldMk cId="3962418407" sldId="310"/>
        </pc:sldMkLst>
        <pc:spChg chg="mod">
          <ac:chgData name="Miguel Chaveinte garcia" userId="ac2563a13ab292d0" providerId="LiveId" clId="{E103D145-5465-4956-962A-32773E75F4BB}" dt="2022-12-21T13:52:53.583" v="420" actId="20577"/>
          <ac:spMkLst>
            <pc:docMk/>
            <pc:sldMk cId="3962418407" sldId="310"/>
            <ac:spMk id="2" creationId="{3A773C6B-93EC-4463-BC2E-F686669B0207}"/>
          </ac:spMkLst>
        </pc:spChg>
        <pc:spChg chg="del">
          <ac:chgData name="Miguel Chaveinte garcia" userId="ac2563a13ab292d0" providerId="LiveId" clId="{E103D145-5465-4956-962A-32773E75F4BB}" dt="2022-12-21T13:52:23.555" v="343" actId="478"/>
          <ac:spMkLst>
            <pc:docMk/>
            <pc:sldMk cId="3962418407" sldId="310"/>
            <ac:spMk id="38" creationId="{C0BF2480-F360-40E1-8094-6FEB359D68D1}"/>
          </ac:spMkLst>
        </pc:spChg>
        <pc:picChg chg="add mod">
          <ac:chgData name="Miguel Chaveinte garcia" userId="ac2563a13ab292d0" providerId="LiveId" clId="{E103D145-5465-4956-962A-32773E75F4BB}" dt="2022-12-21T13:47:36.082" v="239" actId="1076"/>
          <ac:picMkLst>
            <pc:docMk/>
            <pc:sldMk cId="3962418407" sldId="310"/>
            <ac:picMk id="4" creationId="{3BCFB77A-A09D-4DD3-D930-F3601F982EFF}"/>
          </ac:picMkLst>
        </pc:picChg>
      </pc:sldChg>
      <pc:sldChg chg="addSp delSp modSp add mod">
        <pc:chgData name="Miguel Chaveinte garcia" userId="ac2563a13ab292d0" providerId="LiveId" clId="{E103D145-5465-4956-962A-32773E75F4BB}" dt="2022-12-21T13:53:54.074" v="560" actId="20577"/>
        <pc:sldMkLst>
          <pc:docMk/>
          <pc:sldMk cId="195258239" sldId="311"/>
        </pc:sldMkLst>
        <pc:spChg chg="mod">
          <ac:chgData name="Miguel Chaveinte garcia" userId="ac2563a13ab292d0" providerId="LiveId" clId="{E103D145-5465-4956-962A-32773E75F4BB}" dt="2022-12-21T13:53:54.074" v="560" actId="20577"/>
          <ac:spMkLst>
            <pc:docMk/>
            <pc:sldMk cId="195258239" sldId="311"/>
            <ac:spMk id="2" creationId="{3A773C6B-93EC-4463-BC2E-F686669B0207}"/>
          </ac:spMkLst>
        </pc:spChg>
        <pc:spChg chg="del">
          <ac:chgData name="Miguel Chaveinte garcia" userId="ac2563a13ab292d0" providerId="LiveId" clId="{E103D145-5465-4956-962A-32773E75F4BB}" dt="2022-12-21T13:53:09.105" v="439" actId="478"/>
          <ac:spMkLst>
            <pc:docMk/>
            <pc:sldMk cId="195258239" sldId="311"/>
            <ac:spMk id="38" creationId="{C0BF2480-F360-40E1-8094-6FEB359D68D1}"/>
          </ac:spMkLst>
        </pc:spChg>
        <pc:picChg chg="mod">
          <ac:chgData name="Miguel Chaveinte garcia" userId="ac2563a13ab292d0" providerId="LiveId" clId="{E103D145-5465-4956-962A-32773E75F4BB}" dt="2022-12-21T13:49:16.978" v="248" actId="14826"/>
          <ac:picMkLst>
            <pc:docMk/>
            <pc:sldMk cId="195258239" sldId="311"/>
            <ac:picMk id="4" creationId="{3BCFB77A-A09D-4DD3-D930-F3601F982EFF}"/>
          </ac:picMkLst>
        </pc:picChg>
        <pc:picChg chg="add del mod">
          <ac:chgData name="Miguel Chaveinte garcia" userId="ac2563a13ab292d0" providerId="LiveId" clId="{E103D145-5465-4956-962A-32773E75F4BB}" dt="2022-12-21T13:48:58.691" v="245" actId="478"/>
          <ac:picMkLst>
            <pc:docMk/>
            <pc:sldMk cId="195258239" sldId="311"/>
            <ac:picMk id="5" creationId="{4AF5C3C5-9E0C-103F-6001-C7521E203635}"/>
          </ac:picMkLst>
        </pc:picChg>
        <pc:picChg chg="add del">
          <ac:chgData name="Miguel Chaveinte garcia" userId="ac2563a13ab292d0" providerId="LiveId" clId="{E103D145-5465-4956-962A-32773E75F4BB}" dt="2022-12-21T13:49:06.233" v="247" actId="22"/>
          <ac:picMkLst>
            <pc:docMk/>
            <pc:sldMk cId="195258239" sldId="311"/>
            <ac:picMk id="7" creationId="{2C4C7CF5-9A7F-3AEC-799D-E339E969E903}"/>
          </ac:picMkLst>
        </pc:picChg>
      </pc:sldChg>
      <pc:sldChg chg="addSp delSp modSp add mod">
        <pc:chgData name="Miguel Chaveinte garcia" userId="ac2563a13ab292d0" providerId="LiveId" clId="{E103D145-5465-4956-962A-32773E75F4BB}" dt="2022-12-21T13:55:16.124" v="650" actId="20577"/>
        <pc:sldMkLst>
          <pc:docMk/>
          <pc:sldMk cId="855988022" sldId="312"/>
        </pc:sldMkLst>
        <pc:spChg chg="mod">
          <ac:chgData name="Miguel Chaveinte garcia" userId="ac2563a13ab292d0" providerId="LiveId" clId="{E103D145-5465-4956-962A-32773E75F4BB}" dt="2022-12-21T13:55:16.124" v="650" actId="20577"/>
          <ac:spMkLst>
            <pc:docMk/>
            <pc:sldMk cId="855988022" sldId="312"/>
            <ac:spMk id="2" creationId="{3A773C6B-93EC-4463-BC2E-F686669B0207}"/>
          </ac:spMkLst>
        </pc:spChg>
        <pc:spChg chg="add del mod">
          <ac:chgData name="Miguel Chaveinte garcia" userId="ac2563a13ab292d0" providerId="LiveId" clId="{E103D145-5465-4956-962A-32773E75F4BB}" dt="2022-12-21T13:49:48.409" v="251"/>
          <ac:spMkLst>
            <pc:docMk/>
            <pc:sldMk cId="855988022" sldId="312"/>
            <ac:spMk id="3" creationId="{C4CFF343-EB4F-9770-22A2-F738EB7AC90E}"/>
          </ac:spMkLst>
        </pc:spChg>
        <pc:spChg chg="del">
          <ac:chgData name="Miguel Chaveinte garcia" userId="ac2563a13ab292d0" providerId="LiveId" clId="{E103D145-5465-4956-962A-32773E75F4BB}" dt="2022-12-21T13:54:18.782" v="578" actId="478"/>
          <ac:spMkLst>
            <pc:docMk/>
            <pc:sldMk cId="855988022" sldId="312"/>
            <ac:spMk id="38" creationId="{C0BF2480-F360-40E1-8094-6FEB359D68D1}"/>
          </ac:spMkLst>
        </pc:spChg>
        <pc:picChg chg="mod">
          <ac:chgData name="Miguel Chaveinte garcia" userId="ac2563a13ab292d0" providerId="LiveId" clId="{E103D145-5465-4956-962A-32773E75F4BB}" dt="2022-12-21T13:49:58.759" v="253" actId="14826"/>
          <ac:picMkLst>
            <pc:docMk/>
            <pc:sldMk cId="855988022" sldId="312"/>
            <ac:picMk id="4" creationId="{3BCFB77A-A09D-4DD3-D930-F3601F982EFF}"/>
          </ac:picMkLst>
        </pc:picChg>
      </pc:sldChg>
      <pc:sldChg chg="delSp modSp add mod">
        <pc:chgData name="Miguel Chaveinte garcia" userId="ac2563a13ab292d0" providerId="LiveId" clId="{E103D145-5465-4956-962A-32773E75F4BB}" dt="2022-12-21T13:56:31.340" v="726" actId="20577"/>
        <pc:sldMkLst>
          <pc:docMk/>
          <pc:sldMk cId="3798135185" sldId="313"/>
        </pc:sldMkLst>
        <pc:spChg chg="mod">
          <ac:chgData name="Miguel Chaveinte garcia" userId="ac2563a13ab292d0" providerId="LiveId" clId="{E103D145-5465-4956-962A-32773E75F4BB}" dt="2022-12-21T13:56:31.340" v="726" actId="20577"/>
          <ac:spMkLst>
            <pc:docMk/>
            <pc:sldMk cId="3798135185" sldId="313"/>
            <ac:spMk id="2" creationId="{3A773C6B-93EC-4463-BC2E-F686669B0207}"/>
          </ac:spMkLst>
        </pc:spChg>
        <pc:spChg chg="del">
          <ac:chgData name="Miguel Chaveinte garcia" userId="ac2563a13ab292d0" providerId="LiveId" clId="{E103D145-5465-4956-962A-32773E75F4BB}" dt="2022-12-21T13:55:31.368" v="663" actId="478"/>
          <ac:spMkLst>
            <pc:docMk/>
            <pc:sldMk cId="3798135185" sldId="313"/>
            <ac:spMk id="38" creationId="{C0BF2480-F360-40E1-8094-6FEB359D68D1}"/>
          </ac:spMkLst>
        </pc:spChg>
        <pc:picChg chg="mod">
          <ac:chgData name="Miguel Chaveinte garcia" userId="ac2563a13ab292d0" providerId="LiveId" clId="{E103D145-5465-4956-962A-32773E75F4BB}" dt="2022-12-21T13:50:59.773" v="255" actId="14826"/>
          <ac:picMkLst>
            <pc:docMk/>
            <pc:sldMk cId="3798135185" sldId="313"/>
            <ac:picMk id="4" creationId="{3BCFB77A-A09D-4DD3-D930-F3601F982EFF}"/>
          </ac:picMkLst>
        </pc:picChg>
      </pc:sldChg>
      <pc:sldChg chg="modSp add mod">
        <pc:chgData name="Miguel Chaveinte garcia" userId="ac2563a13ab292d0" providerId="LiveId" clId="{E103D145-5465-4956-962A-32773E75F4BB}" dt="2022-12-21T13:58:16.410" v="880" actId="20577"/>
        <pc:sldMkLst>
          <pc:docMk/>
          <pc:sldMk cId="1556089142" sldId="314"/>
        </pc:sldMkLst>
        <pc:spChg chg="mod">
          <ac:chgData name="Miguel Chaveinte garcia" userId="ac2563a13ab292d0" providerId="LiveId" clId="{E103D145-5465-4956-962A-32773E75F4BB}" dt="2022-12-21T13:58:00.615" v="862" actId="20577"/>
          <ac:spMkLst>
            <pc:docMk/>
            <pc:sldMk cId="1556089142" sldId="314"/>
            <ac:spMk id="2" creationId="{3A773C6B-93EC-4463-BC2E-F686669B0207}"/>
          </ac:spMkLst>
        </pc:spChg>
        <pc:spChg chg="mod">
          <ac:chgData name="Miguel Chaveinte garcia" userId="ac2563a13ab292d0" providerId="LiveId" clId="{E103D145-5465-4956-962A-32773E75F4BB}" dt="2022-12-21T13:58:16.410" v="880" actId="20577"/>
          <ac:spMkLst>
            <pc:docMk/>
            <pc:sldMk cId="1556089142" sldId="314"/>
            <ac:spMk id="38" creationId="{C0BF2480-F360-40E1-8094-6FEB359D68D1}"/>
          </ac:spMkLst>
        </pc:spChg>
        <pc:picChg chg="mod">
          <ac:chgData name="Miguel Chaveinte garcia" userId="ac2563a13ab292d0" providerId="LiveId" clId="{E103D145-5465-4956-962A-32773E75F4BB}" dt="2022-12-21T13:51:32.162" v="257" actId="14826"/>
          <ac:picMkLst>
            <pc:docMk/>
            <pc:sldMk cId="1556089142" sldId="314"/>
            <ac:picMk id="4" creationId="{3BCFB77A-A09D-4DD3-D930-F3601F982EFF}"/>
          </ac:picMkLst>
        </pc:picChg>
      </pc:sldChg>
      <pc:sldChg chg="addSp modSp new mod">
        <pc:chgData name="Miguel Chaveinte garcia" userId="ac2563a13ab292d0" providerId="LiveId" clId="{E103D145-5465-4956-962A-32773E75F4BB}" dt="2022-12-21T21:27:42.038" v="954" actId="208"/>
        <pc:sldMkLst>
          <pc:docMk/>
          <pc:sldMk cId="956576500" sldId="315"/>
        </pc:sldMkLst>
        <pc:spChg chg="add mod">
          <ac:chgData name="Miguel Chaveinte garcia" userId="ac2563a13ab292d0" providerId="LiveId" clId="{E103D145-5465-4956-962A-32773E75F4BB}" dt="2022-12-21T21:26:37.153" v="947" actId="1076"/>
          <ac:spMkLst>
            <pc:docMk/>
            <pc:sldMk cId="956576500" sldId="315"/>
            <ac:spMk id="7" creationId="{C72D7AA5-2950-F8F9-6B59-0DD904BED9A6}"/>
          </ac:spMkLst>
        </pc:spChg>
        <pc:spChg chg="add mod">
          <ac:chgData name="Miguel Chaveinte garcia" userId="ac2563a13ab292d0" providerId="LiveId" clId="{E103D145-5465-4956-962A-32773E75F4BB}" dt="2022-12-21T21:27:42.038" v="954" actId="208"/>
          <ac:spMkLst>
            <pc:docMk/>
            <pc:sldMk cId="956576500" sldId="315"/>
            <ac:spMk id="8" creationId="{052A1A60-6247-4C7A-8636-0AEE837D80E4}"/>
          </ac:spMkLst>
        </pc:spChg>
        <pc:picChg chg="add mod">
          <ac:chgData name="Miguel Chaveinte garcia" userId="ac2563a13ab292d0" providerId="LiveId" clId="{E103D145-5465-4956-962A-32773E75F4BB}" dt="2022-12-21T21:26:39.886" v="949" actId="1076"/>
          <ac:picMkLst>
            <pc:docMk/>
            <pc:sldMk cId="956576500" sldId="315"/>
            <ac:picMk id="4" creationId="{C5EA8511-E69C-1BAC-4651-7B90868030F7}"/>
          </ac:picMkLst>
        </pc:picChg>
        <pc:picChg chg="add mod">
          <ac:chgData name="Miguel Chaveinte garcia" userId="ac2563a13ab292d0" providerId="LiveId" clId="{E103D145-5465-4956-962A-32773E75F4BB}" dt="2022-12-21T21:26:18.973" v="940" actId="1076"/>
          <ac:picMkLst>
            <pc:docMk/>
            <pc:sldMk cId="956576500" sldId="315"/>
            <ac:picMk id="6" creationId="{2B2E7016-6E6C-40DC-6EEC-E125402D5B1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sz="2000" b="1" noProof="0" dirty="0"/>
            <a:t>objetivo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s-ES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s-ES" noProof="0" dirty="0"/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sz="1800" b="1" noProof="0" dirty="0"/>
            <a:t>problemática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s-ES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s-ES" noProof="0" dirty="0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sz="1800" b="1" noProof="0" dirty="0"/>
            <a:t>visualización</a:t>
          </a: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s-ES" noProof="0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s-ES" noProof="0" dirty="0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 custLinFactX="100000" custLinFactNeighborX="125429" custLinFactNeighborY="3675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 custLinFactX="192894" custLinFactNeighborX="200000" custLinFactNeighborY="640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 custScaleX="69583" custLinFactNeighborX="76771" custLinFactNeighborY="-12700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LinFactX="-29475" custLinFactNeighborX="-100000" custLinFactNeighborY="3675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 custLinFactX="-100000" custLinFactNeighborX="-125656" custLinFactNeighborY="64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 custScaleX="65817" custLinFactNeighborX="23078" custLinFactNeighborY="-12954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 custLinFactNeighborX="24303" custLinFactNeighborY="-1257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 custLinFactNeighborX="42356" custLinFactNeighborY="-219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ScaleX="74152" custLinFactNeighborX="17736" custLinFactNeighborY="-934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6FF9B964-D7F2-48BC-9E2C-44511AA8098A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E8EF48A-BA10-42E9-B029-732976CDA751}" type="presOf" srcId="{40FC4FFE-8987-4A26-B7F4-8A516F18ADAE}" destId="{08F4E96D-0DB6-4476-8C51-7CC7EC2F227B}" srcOrd="0" destOrd="0" presId="urn:microsoft.com/office/officeart/2018/5/layout/IconLeafLabelList"/>
    <dgm:cxn modelId="{6AE9F6B1-C906-48E6-9232-9310626D029F}" type="presOf" srcId="{1C383F32-22E8-4F62-A3E0-BDC3D5F48992}" destId="{AB9CAFAA-6939-48A6-A89B-19D1A94B9EA1}" srcOrd="0" destOrd="0" presId="urn:microsoft.com/office/officeart/2018/5/layout/IconLeafLabelList"/>
    <dgm:cxn modelId="{56BC49CA-3892-42CE-AC9B-A2477F0D482F}" type="presOf" srcId="{49225C73-1633-42F1-AB3B-7CB183E5F8B8}" destId="{20363298-B2A6-463D-A7BE-F9F67404E389}" srcOrd="0" destOrd="0" presId="urn:microsoft.com/office/officeart/2018/5/layout/IconLeafLabelList"/>
    <dgm:cxn modelId="{240F5088-8136-471E-B08B-D11C763246DA}" type="presParOf" srcId="{B6056BFB-47D7-4C5F-BA11-2CB63C56A52D}" destId="{311B26C8-22B1-4363-B621-DD56FB7418C8}" srcOrd="0" destOrd="0" presId="urn:microsoft.com/office/officeart/2018/5/layout/IconLeafLabelList"/>
    <dgm:cxn modelId="{E4905D96-DE19-41B6-B856-472546D4EE1F}" type="presParOf" srcId="{311B26C8-22B1-4363-B621-DD56FB7418C8}" destId="{A201D7A7-914C-4D24-8B82-EE40155AB0BE}" srcOrd="0" destOrd="0" presId="urn:microsoft.com/office/officeart/2018/5/layout/IconLeafLabelList"/>
    <dgm:cxn modelId="{18525A8E-68AA-4774-9C60-359FE6DE421A}" type="presParOf" srcId="{311B26C8-22B1-4363-B621-DD56FB7418C8}" destId="{8FA2F131-CD01-4CBD-B7A5-1B9B5E7F0402}" srcOrd="1" destOrd="0" presId="urn:microsoft.com/office/officeart/2018/5/layout/IconLeafLabelList"/>
    <dgm:cxn modelId="{79E47A54-3DBA-4FF8-B9BE-E242C0278333}" type="presParOf" srcId="{311B26C8-22B1-4363-B621-DD56FB7418C8}" destId="{F755F00C-B2DB-4097-B4BC-8F1BACC938B7}" srcOrd="2" destOrd="0" presId="urn:microsoft.com/office/officeart/2018/5/layout/IconLeafLabelList"/>
    <dgm:cxn modelId="{2B4521AB-4B2B-4C5F-B565-D567032C7D3A}" type="presParOf" srcId="{311B26C8-22B1-4363-B621-DD56FB7418C8}" destId="{08F4E96D-0DB6-4476-8C51-7CC7EC2F227B}" srcOrd="3" destOrd="0" presId="urn:microsoft.com/office/officeart/2018/5/layout/IconLeafLabelList"/>
    <dgm:cxn modelId="{5CC09F4C-E345-48B7-AAE5-131A05DDD3B1}" type="presParOf" srcId="{B6056BFB-47D7-4C5F-BA11-2CB63C56A52D}" destId="{5AB3C10D-885E-4522-AB39-7ED4318D191A}" srcOrd="1" destOrd="0" presId="urn:microsoft.com/office/officeart/2018/5/layout/IconLeafLabelList"/>
    <dgm:cxn modelId="{81ABA1A2-337B-45D3-AB06-D829B30EFBA9}" type="presParOf" srcId="{B6056BFB-47D7-4C5F-BA11-2CB63C56A52D}" destId="{2F278BF9-E1B2-4A1C-B065-C19A7B904219}" srcOrd="2" destOrd="0" presId="urn:microsoft.com/office/officeart/2018/5/layout/IconLeafLabelList"/>
    <dgm:cxn modelId="{BDA6C768-E26A-4D38-9977-B85C8E71D81C}" type="presParOf" srcId="{2F278BF9-E1B2-4A1C-B065-C19A7B904219}" destId="{543C18BC-1989-44B2-9862-C670C61D3452}" srcOrd="0" destOrd="0" presId="urn:microsoft.com/office/officeart/2018/5/layout/IconLeafLabelList"/>
    <dgm:cxn modelId="{5A7B8F6B-282A-4ABD-8132-C003F213D6BC}" type="presParOf" srcId="{2F278BF9-E1B2-4A1C-B065-C19A7B904219}" destId="{E94F35BC-9C76-400A-BBCA-0032259E2E5A}" srcOrd="1" destOrd="0" presId="urn:microsoft.com/office/officeart/2018/5/layout/IconLeafLabelList"/>
    <dgm:cxn modelId="{CF0A3E36-FF7B-41CB-8061-745BF037C2AC}" type="presParOf" srcId="{2F278BF9-E1B2-4A1C-B065-C19A7B904219}" destId="{503A6D04-9ADD-43CC-9847-497CD48F2D11}" srcOrd="2" destOrd="0" presId="urn:microsoft.com/office/officeart/2018/5/layout/IconLeafLabelList"/>
    <dgm:cxn modelId="{E052A598-9DE4-4C15-ABF3-03D75BD969EA}" type="presParOf" srcId="{2F278BF9-E1B2-4A1C-B065-C19A7B904219}" destId="{20363298-B2A6-463D-A7BE-F9F67404E389}" srcOrd="3" destOrd="0" presId="urn:microsoft.com/office/officeart/2018/5/layout/IconLeafLabelList"/>
    <dgm:cxn modelId="{5618D979-27BF-45D4-B3F9-372A39CCFD1F}" type="presParOf" srcId="{B6056BFB-47D7-4C5F-BA11-2CB63C56A52D}" destId="{A47947BB-708D-4F7E-B072-3C2E42B34B24}" srcOrd="3" destOrd="0" presId="urn:microsoft.com/office/officeart/2018/5/layout/IconLeafLabelList"/>
    <dgm:cxn modelId="{65648E3B-5D0A-433B-A0E5-BCE70D054889}" type="presParOf" srcId="{B6056BFB-47D7-4C5F-BA11-2CB63C56A52D}" destId="{BDCD0AC9-D564-4025-AD8A-36664A6CBE31}" srcOrd="4" destOrd="0" presId="urn:microsoft.com/office/officeart/2018/5/layout/IconLeafLabelList"/>
    <dgm:cxn modelId="{B2452338-EA20-4BC7-9DBC-FB9F1E86AD8D}" type="presParOf" srcId="{BDCD0AC9-D564-4025-AD8A-36664A6CBE31}" destId="{5BDDFF18-9AEC-4E5E-B9AA-33D86F01A63E}" srcOrd="0" destOrd="0" presId="urn:microsoft.com/office/officeart/2018/5/layout/IconLeafLabelList"/>
    <dgm:cxn modelId="{52A13B88-4127-4AC4-8DA8-FD5E12E2026E}" type="presParOf" srcId="{BDCD0AC9-D564-4025-AD8A-36664A6CBE31}" destId="{F09AEBFF-D2D3-4FFF-AD65-C3CEAEEB10F2}" srcOrd="1" destOrd="0" presId="urn:microsoft.com/office/officeart/2018/5/layout/IconLeafLabelList"/>
    <dgm:cxn modelId="{37F9C271-7E81-49AD-BD68-41A786F184BB}" type="presParOf" srcId="{BDCD0AC9-D564-4025-AD8A-36664A6CBE31}" destId="{F2EBFBCF-0520-415A-A886-3C4F90D208EF}" srcOrd="2" destOrd="0" presId="urn:microsoft.com/office/officeart/2018/5/layout/IconLeafLabelList"/>
    <dgm:cxn modelId="{9109C3DF-F5DA-488D-B125-09F843F130A6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4716517" y="40737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5104115" y="79493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943668" y="2634099"/>
          <a:ext cx="14434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b="1" kern="1200" noProof="0" dirty="0"/>
            <a:t>objetivo</a:t>
          </a:r>
        </a:p>
      </dsp:txBody>
      <dsp:txXfrm>
        <a:off x="1943668" y="2634099"/>
        <a:ext cx="1443459" cy="720000"/>
      </dsp:txXfrm>
    </dsp:sp>
    <dsp:sp modelId="{543C18BC-1989-44B2-9862-C670C61D3452}">
      <dsp:nvSpPr>
        <dsp:cNvPr id="0" name=""/>
        <dsp:cNvSpPr/>
      </dsp:nvSpPr>
      <dsp:spPr>
        <a:xfrm>
          <a:off x="1765334" y="40737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2152901" y="79492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4736128" y="2632271"/>
          <a:ext cx="1962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b="1" kern="1200" noProof="0" dirty="0"/>
            <a:t>visualización</a:t>
          </a:r>
        </a:p>
      </dsp:txBody>
      <dsp:txXfrm>
        <a:off x="4736128" y="2632271"/>
        <a:ext cx="1962169" cy="720000"/>
      </dsp:txXfrm>
    </dsp:sp>
    <dsp:sp modelId="{5BDDFF18-9AEC-4E5E-B9AA-33D86F01A63E}">
      <dsp:nvSpPr>
        <dsp:cNvPr id="0" name=""/>
        <dsp:cNvSpPr/>
      </dsp:nvSpPr>
      <dsp:spPr>
        <a:xfrm>
          <a:off x="8064852" y="317680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452408" y="70524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847743" y="2658248"/>
          <a:ext cx="22106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b="1" kern="1200" noProof="0" dirty="0"/>
            <a:t>problemática</a:t>
          </a:r>
        </a:p>
      </dsp:txBody>
      <dsp:txXfrm>
        <a:off x="7847743" y="2658248"/>
        <a:ext cx="221065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o de lista de etiquetas de hojas"/>
  <dgm:desc val="Se usa para mostrar fragmentos no secuenciales o agrupados de información acompañados de elementos visuales relacionados. Funciona mejor con iconos o imágenes pequeñas con leyendas con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59D80D25-B206-4F2F-A0E5-FE69FB35D407}" type="datetime1">
              <a:rPr lang="es-ES" smtClean="0"/>
              <a:t>21/12/2022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DBAA5490-FD59-4087-AC7E-016E8A412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FA2C1CB-B05A-44AD-87CD-C326C038F977}" type="datetime1">
              <a:rPr lang="es-ES" smtClean="0"/>
              <a:pPr/>
              <a:t>21/12/2022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4CBCEA92-F142-4D57-B507-37BDAF44710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871E33E-517B-45F9-BF3E-7CCBB13D52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753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Esta diapositiva contiene las </a:t>
            </a:r>
            <a:r>
              <a:rPr lang="es-ES" b="1" noProof="0" dirty="0"/>
              <a:t>partes editables </a:t>
            </a:r>
            <a:r>
              <a:rPr lang="es-ES" noProof="0" dirty="0"/>
              <a:t>que se usaron para crear el archivo de muestra de infografía</a:t>
            </a:r>
          </a:p>
          <a:p>
            <a:pPr rtl="0"/>
            <a:r>
              <a:rPr lang="es-ES" noProof="0" dirty="0"/>
              <a:t>Iconos: ojo, PC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3EDEC-BB94-4EA8-9F33-1F68F3F7AC5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95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23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67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34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63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95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83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: sin barra superi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3175558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Neal Creative  | haga clic y obtenga</a:t>
            </a:r>
            <a:r>
              <a:rPr lang="es-ES" sz="10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más información</a:t>
            </a:r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s-ES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 rtl="0"/>
            <a:r>
              <a:rPr lang="es-ES" noProof="0"/>
              <a:t>HAGA CLIC PARA MODIFICAR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: sin barr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Cuadro de texto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s-ES" sz="1100" noProof="0">
                <a:solidFill>
                  <a:schemeClr val="bg1"/>
                </a:solidFill>
              </a:rPr>
              <a:t>Neal Creative | </a:t>
            </a:r>
            <a:r>
              <a:rPr lang="es-ES" sz="1100" b="1" noProof="0">
                <a:solidFill>
                  <a:schemeClr val="bg1"/>
                </a:solidFill>
              </a:rPr>
              <a:t>Más información</a:t>
            </a:r>
          </a:p>
        </p:txBody>
      </p:sp>
      <p:sp>
        <p:nvSpPr>
          <p:cNvPr id="5" name="Cuadro de texto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s-ES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5273A24-443F-BF4F-9E84-84EC5EBE3C0F}"/>
              </a:ext>
            </a:extLst>
          </p:cNvPr>
          <p:cNvSpPr/>
          <p:nvPr userDrawn="1"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1600" noProof="0">
              <a:solidFill>
                <a:srgbClr val="FFFFFF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5F8200D-B3B4-4148-9C6D-568491394D5E}"/>
              </a:ext>
            </a:extLst>
          </p:cNvPr>
          <p:cNvSpPr/>
          <p:nvPr userDrawn="1"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29D34ED-79DE-2446-9395-DDA4722F187C}"/>
              </a:ext>
            </a:extLst>
          </p:cNvPr>
          <p:cNvSpPr/>
          <p:nvPr userDrawn="1"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068D8B-FCBD-9043-A778-F9E3EB1FB9D3}"/>
              </a:ext>
            </a:extLst>
          </p:cNvPr>
          <p:cNvSpPr/>
          <p:nvPr userDrawn="1"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AA7307-0F3C-BE4F-8289-31F0B27316F2}"/>
              </a:ext>
            </a:extLst>
          </p:cNvPr>
          <p:cNvSpPr/>
          <p:nvPr userDrawn="1"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F985EA3-C591-1F46-B398-FF28856FDB78}"/>
              </a:ext>
            </a:extLst>
          </p:cNvPr>
          <p:cNvSpPr/>
          <p:nvPr userDrawn="1"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ts val="2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0AA7426-D0A9-1144-BDFB-A2CD3ABBF841}"/>
              </a:ext>
            </a:extLst>
          </p:cNvPr>
          <p:cNvSpPr/>
          <p:nvPr userDrawn="1"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A541760-3579-3541-8582-EE306D55BFFB}"/>
              </a:ext>
            </a:extLst>
          </p:cNvPr>
          <p:cNvSpPr/>
          <p:nvPr userDrawn="1"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5A8E1DC-C43B-074B-8A90-6F9EABBB4BA4}"/>
              </a:ext>
            </a:extLst>
          </p:cNvPr>
          <p:cNvSpPr/>
          <p:nvPr userDrawn="1"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EE3A366-64CF-F74B-92EE-2A831059C7E9}"/>
              </a:ext>
            </a:extLst>
          </p:cNvPr>
          <p:cNvSpPr/>
          <p:nvPr userDrawn="1"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ts val="2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F57B189-54BE-4647-8C20-06C0DB75C419}"/>
              </a:ext>
            </a:extLst>
          </p:cNvPr>
          <p:cNvSpPr/>
          <p:nvPr userDrawn="1"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AAF55E1-7B1E-D444-B87C-2908C39FEE77}"/>
              </a:ext>
            </a:extLst>
          </p:cNvPr>
          <p:cNvSpPr/>
          <p:nvPr userDrawn="1"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C752DD5-E82A-4D49-B083-42200C07519A}"/>
              </a:ext>
            </a:extLst>
          </p:cNvPr>
          <p:cNvSpPr/>
          <p:nvPr userDrawn="1"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41" name="Autoforma 110">
            <a:extLst>
              <a:ext uri="{FF2B5EF4-FFF2-40B4-BE49-F238E27FC236}">
                <a16:creationId xmlns:a16="http://schemas.microsoft.com/office/drawing/2014/main" id="{4740BF11-121E-FA4F-A0B2-545FE62EA0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2" name="Autoforma 110">
            <a:extLst>
              <a:ext uri="{FF2B5EF4-FFF2-40B4-BE49-F238E27FC236}">
                <a16:creationId xmlns:a16="http://schemas.microsoft.com/office/drawing/2014/main" id="{AFA85E8E-6A00-3044-BBBA-588898110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3" name="Autoforma 110">
            <a:extLst>
              <a:ext uri="{FF2B5EF4-FFF2-40B4-BE49-F238E27FC236}">
                <a16:creationId xmlns:a16="http://schemas.microsoft.com/office/drawing/2014/main" id="{BD7D58B3-98A6-4649-8A78-96DF75261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4" name="Autoforma 110">
            <a:extLst>
              <a:ext uri="{FF2B5EF4-FFF2-40B4-BE49-F238E27FC236}">
                <a16:creationId xmlns:a16="http://schemas.microsoft.com/office/drawing/2014/main" id="{99C182F0-8A7C-504A-9A54-449A83F388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5" name="Autoforma 110">
            <a:extLst>
              <a:ext uri="{FF2B5EF4-FFF2-40B4-BE49-F238E27FC236}">
                <a16:creationId xmlns:a16="http://schemas.microsoft.com/office/drawing/2014/main" id="{9D1051D0-507B-AD4A-B0AD-E475849C0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C7AC686A-1508-BF48-911D-61D82AABC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22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texto 47">
            <a:extLst>
              <a:ext uri="{FF2B5EF4-FFF2-40B4-BE49-F238E27FC236}">
                <a16:creationId xmlns:a16="http://schemas.microsoft.com/office/drawing/2014/main" id="{B876D68E-F284-354A-92F8-5F7734744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22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72B3DBB3-1959-194A-B523-EB85330EE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8679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2B58263-52CE-A840-BE43-6EC1E908E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8679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52" name="Marcador de texto 47">
            <a:extLst>
              <a:ext uri="{FF2B5EF4-FFF2-40B4-BE49-F238E27FC236}">
                <a16:creationId xmlns:a16="http://schemas.microsoft.com/office/drawing/2014/main" id="{26EB032E-EC81-0A4B-B52C-8C2C4C3F2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714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3" name="Marcador de texto 47">
            <a:extLst>
              <a:ext uri="{FF2B5EF4-FFF2-40B4-BE49-F238E27FC236}">
                <a16:creationId xmlns:a16="http://schemas.microsoft.com/office/drawing/2014/main" id="{E142B6AC-952F-7848-BBE6-347DCB7B8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5714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E0489ECC-6BF5-5B4E-90C3-BEE52E4247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628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texto 47">
            <a:extLst>
              <a:ext uri="{FF2B5EF4-FFF2-40B4-BE49-F238E27FC236}">
                <a16:creationId xmlns:a16="http://schemas.microsoft.com/office/drawing/2014/main" id="{F5FDBE0B-BF91-454F-884E-BD1DBC7FBA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2628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BFA5A588-B7EF-C54C-845B-1DE2DEB664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9602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EB929D32-6BE2-A740-9A19-3C58C9989F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79602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28EEF54E-168F-DA4E-944A-F77FE6A16B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16514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198BA63D-3812-4B40-A56C-E9D3715494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16514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>
                <a:solidFill>
                  <a:srgbClr val="6B6B6B"/>
                </a:solidFill>
              </a:rPr>
              <a:t>Haga clic para modificar los estilos de texto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761076FF-D12B-874E-B2F7-D7211892E9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650" y="3198481"/>
            <a:ext cx="4957763" cy="268287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3A9C68A9-C47F-6248-80FB-A955A9DC3F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0359" y="3178672"/>
            <a:ext cx="4957763" cy="268287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31C57B-256E-4EA5-95B2-273397D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170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21/12/2022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88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rtl="0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s-ES" sz="3400" b="0" i="0" spc="160" baseline="0" noProof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  <p:sldLayoutId id="2147483680" r:id="rId6"/>
    <p:sldLayoutId id="2147483681" r:id="rId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p.powerbi.com/groups/me/reports/dde4593b-104d-43b2-b50f-1bfdc153cae4/ReportSec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github.com/montera34/escovid19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E6244F0E-E7B6-4A04-8DC8-B38361AF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1</a:t>
            </a:r>
          </a:p>
        </p:txBody>
      </p:sp>
      <p:sp>
        <p:nvSpPr>
          <p:cNvPr id="4" name="Forma libre 18" descr="Icono de diagrama de flujo"/>
          <p:cNvSpPr>
            <a:spLocks/>
          </p:cNvSpPr>
          <p:nvPr/>
        </p:nvSpPr>
        <p:spPr bwMode="auto">
          <a:xfrm>
            <a:off x="274790" y="1649086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rtlCol="0" anchor="ctr" anchorCtr="1">
            <a:normAutofit/>
          </a:bodyPr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1400" b="1"/>
          </a:p>
        </p:txBody>
      </p:sp>
      <p:sp>
        <p:nvSpPr>
          <p:cNvPr id="5" name="Forma libre 71" descr="Icono de engranajes"/>
          <p:cNvSpPr>
            <a:spLocks noEditPoints="1"/>
          </p:cNvSpPr>
          <p:nvPr/>
        </p:nvSpPr>
        <p:spPr bwMode="auto">
          <a:xfrm>
            <a:off x="2505081" y="1595928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rtlCol="0" anchor="ctr" anchorCtr="1">
            <a:normAutofit/>
          </a:bodyPr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1400" b="1"/>
          </a:p>
        </p:txBody>
      </p:sp>
      <p:grpSp>
        <p:nvGrpSpPr>
          <p:cNvPr id="17" name="Grupo 365" descr="Icono de bombilla"/>
          <p:cNvGrpSpPr>
            <a:grpSpLocks noChangeAspect="1"/>
          </p:cNvGrpSpPr>
          <p:nvPr/>
        </p:nvGrpSpPr>
        <p:grpSpPr>
          <a:xfrm>
            <a:off x="4808688" y="1595928"/>
            <a:ext cx="463383" cy="816853"/>
            <a:chOff x="5102225" y="1727200"/>
            <a:chExt cx="2289175" cy="4035425"/>
          </a:xfrm>
          <a:solidFill>
            <a:srgbClr val="FFFFFF"/>
          </a:solidFill>
        </p:grpSpPr>
        <p:sp>
          <p:nvSpPr>
            <p:cNvPr id="13" name="Forma libre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4699000"/>
              <a:ext cx="1101725" cy="1063625"/>
            </a:xfrm>
            <a:custGeom>
              <a:avLst/>
              <a:gdLst/>
              <a:ahLst/>
              <a:cxnLst>
                <a:cxn ang="0">
                  <a:pos x="676" y="298"/>
                </a:cxn>
                <a:cxn ang="0">
                  <a:pos x="688" y="276"/>
                </a:cxn>
                <a:cxn ang="0">
                  <a:pos x="694" y="246"/>
                </a:cxn>
                <a:cxn ang="0">
                  <a:pos x="688" y="216"/>
                </a:cxn>
                <a:cxn ang="0">
                  <a:pos x="676" y="192"/>
                </a:cxn>
                <a:cxn ang="0">
                  <a:pos x="684" y="180"/>
                </a:cxn>
                <a:cxn ang="0">
                  <a:pos x="692" y="152"/>
                </a:cxn>
                <a:cxn ang="0">
                  <a:pos x="692" y="122"/>
                </a:cxn>
                <a:cxn ang="0">
                  <a:pos x="684" y="94"/>
                </a:cxn>
                <a:cxn ang="0">
                  <a:pos x="676" y="84"/>
                </a:cxn>
                <a:cxn ang="0">
                  <a:pos x="688" y="64"/>
                </a:cxn>
                <a:cxn ang="0">
                  <a:pos x="692" y="42"/>
                </a:cxn>
                <a:cxn ang="0">
                  <a:pos x="688" y="18"/>
                </a:cxn>
                <a:cxn ang="0">
                  <a:pos x="676" y="0"/>
                </a:cxn>
                <a:cxn ang="0">
                  <a:pos x="16" y="0"/>
                </a:cxn>
                <a:cxn ang="0">
                  <a:pos x="6" y="16"/>
                </a:cxn>
                <a:cxn ang="0">
                  <a:pos x="4" y="34"/>
                </a:cxn>
                <a:cxn ang="0">
                  <a:pos x="6" y="50"/>
                </a:cxn>
                <a:cxn ang="0">
                  <a:pos x="16" y="66"/>
                </a:cxn>
                <a:cxn ang="0">
                  <a:pos x="10" y="78"/>
                </a:cxn>
                <a:cxn ang="0">
                  <a:pos x="2" y="102"/>
                </a:cxn>
                <a:cxn ang="0">
                  <a:pos x="2" y="128"/>
                </a:cxn>
                <a:cxn ang="0">
                  <a:pos x="10" y="150"/>
                </a:cxn>
                <a:cxn ang="0">
                  <a:pos x="16" y="160"/>
                </a:cxn>
                <a:cxn ang="0">
                  <a:pos x="6" y="186"/>
                </a:cxn>
                <a:cxn ang="0">
                  <a:pos x="2" y="216"/>
                </a:cxn>
                <a:cxn ang="0">
                  <a:pos x="6" y="244"/>
                </a:cxn>
                <a:cxn ang="0">
                  <a:pos x="16" y="268"/>
                </a:cxn>
                <a:cxn ang="0">
                  <a:pos x="8" y="278"/>
                </a:cxn>
                <a:cxn ang="0">
                  <a:pos x="0" y="304"/>
                </a:cxn>
                <a:cxn ang="0">
                  <a:pos x="2" y="332"/>
                </a:cxn>
                <a:cxn ang="0">
                  <a:pos x="8" y="356"/>
                </a:cxn>
                <a:cxn ang="0">
                  <a:pos x="16" y="368"/>
                </a:cxn>
                <a:cxn ang="0">
                  <a:pos x="4" y="390"/>
                </a:cxn>
                <a:cxn ang="0">
                  <a:pos x="2" y="414"/>
                </a:cxn>
                <a:cxn ang="0">
                  <a:pos x="4" y="436"/>
                </a:cxn>
                <a:cxn ang="0">
                  <a:pos x="16" y="454"/>
                </a:cxn>
                <a:cxn ang="0">
                  <a:pos x="134" y="620"/>
                </a:cxn>
                <a:cxn ang="0">
                  <a:pos x="184" y="628"/>
                </a:cxn>
                <a:cxn ang="0">
                  <a:pos x="198" y="638"/>
                </a:cxn>
                <a:cxn ang="0">
                  <a:pos x="234" y="654"/>
                </a:cxn>
                <a:cxn ang="0">
                  <a:pos x="274" y="664"/>
                </a:cxn>
                <a:cxn ang="0">
                  <a:pos x="318" y="670"/>
                </a:cxn>
                <a:cxn ang="0">
                  <a:pos x="362" y="670"/>
                </a:cxn>
                <a:cxn ang="0">
                  <a:pos x="406" y="664"/>
                </a:cxn>
                <a:cxn ang="0">
                  <a:pos x="444" y="654"/>
                </a:cxn>
                <a:cxn ang="0">
                  <a:pos x="478" y="638"/>
                </a:cxn>
                <a:cxn ang="0">
                  <a:pos x="492" y="620"/>
                </a:cxn>
                <a:cxn ang="0">
                  <a:pos x="650" y="454"/>
                </a:cxn>
                <a:cxn ang="0">
                  <a:pos x="676" y="454"/>
                </a:cxn>
                <a:cxn ang="0">
                  <a:pos x="686" y="444"/>
                </a:cxn>
                <a:cxn ang="0">
                  <a:pos x="690" y="428"/>
                </a:cxn>
                <a:cxn ang="0">
                  <a:pos x="686" y="412"/>
                </a:cxn>
                <a:cxn ang="0">
                  <a:pos x="676" y="398"/>
                </a:cxn>
                <a:cxn ang="0">
                  <a:pos x="684" y="386"/>
                </a:cxn>
                <a:cxn ang="0">
                  <a:pos x="694" y="360"/>
                </a:cxn>
                <a:cxn ang="0">
                  <a:pos x="694" y="332"/>
                </a:cxn>
                <a:cxn ang="0">
                  <a:pos x="684" y="308"/>
                </a:cxn>
                <a:cxn ang="0">
                  <a:pos x="676" y="298"/>
                </a:cxn>
              </a:cxnLst>
              <a:rect l="0" t="0" r="r" b="b"/>
              <a:pathLst>
                <a:path w="694" h="67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rtlCol="0" anchor="ctr" anchorCtr="1">
              <a:noAutofit/>
            </a:bodyPr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es-ES" sz="800" b="1"/>
            </a:p>
          </p:txBody>
        </p:sp>
        <p:sp>
          <p:nvSpPr>
            <p:cNvPr id="14" name="Forma libre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2225" y="1727200"/>
              <a:ext cx="2289175" cy="2886075"/>
            </a:xfrm>
            <a:custGeom>
              <a:avLst/>
              <a:gdLst/>
              <a:ahLst/>
              <a:cxnLst>
                <a:cxn ang="0">
                  <a:pos x="354" y="1670"/>
                </a:cxn>
                <a:cxn ang="0">
                  <a:pos x="286" y="1428"/>
                </a:cxn>
                <a:cxn ang="0">
                  <a:pos x="180" y="1218"/>
                </a:cxn>
                <a:cxn ang="0">
                  <a:pos x="80" y="1062"/>
                </a:cxn>
                <a:cxn ang="0">
                  <a:pos x="22" y="904"/>
                </a:cxn>
                <a:cxn ang="0">
                  <a:pos x="0" y="732"/>
                </a:cxn>
                <a:cxn ang="0">
                  <a:pos x="0" y="710"/>
                </a:cxn>
                <a:cxn ang="0">
                  <a:pos x="26" y="546"/>
                </a:cxn>
                <a:cxn ang="0">
                  <a:pos x="94" y="370"/>
                </a:cxn>
                <a:cxn ang="0">
                  <a:pos x="194" y="226"/>
                </a:cxn>
                <a:cxn ang="0">
                  <a:pos x="320" y="118"/>
                </a:cxn>
                <a:cxn ang="0">
                  <a:pos x="466" y="44"/>
                </a:cxn>
                <a:cxn ang="0">
                  <a:pos x="622" y="6"/>
                </a:cxn>
                <a:cxn ang="0">
                  <a:pos x="718" y="0"/>
                </a:cxn>
                <a:cxn ang="0">
                  <a:pos x="876" y="16"/>
                </a:cxn>
                <a:cxn ang="0">
                  <a:pos x="1030" y="68"/>
                </a:cxn>
                <a:cxn ang="0">
                  <a:pos x="1168" y="156"/>
                </a:cxn>
                <a:cxn ang="0">
                  <a:pos x="1286" y="278"/>
                </a:cxn>
                <a:cxn ang="0">
                  <a:pos x="1376" y="434"/>
                </a:cxn>
                <a:cxn ang="0">
                  <a:pos x="1432" y="624"/>
                </a:cxn>
                <a:cxn ang="0">
                  <a:pos x="1442" y="714"/>
                </a:cxn>
                <a:cxn ang="0">
                  <a:pos x="1424" y="900"/>
                </a:cxn>
                <a:cxn ang="0">
                  <a:pos x="1354" y="1082"/>
                </a:cxn>
                <a:cxn ang="0">
                  <a:pos x="1298" y="1154"/>
                </a:cxn>
                <a:cxn ang="0">
                  <a:pos x="1174" y="1348"/>
                </a:cxn>
                <a:cxn ang="0">
                  <a:pos x="1090" y="1570"/>
                </a:cxn>
                <a:cxn ang="0">
                  <a:pos x="1066" y="1758"/>
                </a:cxn>
                <a:cxn ang="0">
                  <a:pos x="368" y="1818"/>
                </a:cxn>
                <a:cxn ang="0">
                  <a:pos x="994" y="1634"/>
                </a:cxn>
                <a:cxn ang="0">
                  <a:pos x="1064" y="1394"/>
                </a:cxn>
                <a:cxn ang="0">
                  <a:pos x="1180" y="1182"/>
                </a:cxn>
                <a:cxn ang="0">
                  <a:pos x="1286" y="1038"/>
                </a:cxn>
                <a:cxn ang="0">
                  <a:pos x="1346" y="882"/>
                </a:cxn>
                <a:cxn ang="0">
                  <a:pos x="1362" y="716"/>
                </a:cxn>
                <a:cxn ang="0">
                  <a:pos x="1336" y="564"/>
                </a:cxn>
                <a:cxn ang="0">
                  <a:pos x="1274" y="406"/>
                </a:cxn>
                <a:cxn ang="0">
                  <a:pos x="1182" y="280"/>
                </a:cxn>
                <a:cxn ang="0">
                  <a:pos x="1070" y="184"/>
                </a:cxn>
                <a:cxn ang="0">
                  <a:pos x="942" y="120"/>
                </a:cxn>
                <a:cxn ang="0">
                  <a:pos x="804" y="86"/>
                </a:cxn>
                <a:cxn ang="0">
                  <a:pos x="690" y="82"/>
                </a:cxn>
                <a:cxn ang="0">
                  <a:pos x="548" y="104"/>
                </a:cxn>
                <a:cxn ang="0">
                  <a:pos x="414" y="156"/>
                </a:cxn>
                <a:cxn ang="0">
                  <a:pos x="296" y="238"/>
                </a:cxn>
                <a:cxn ang="0">
                  <a:pos x="198" y="352"/>
                </a:cxn>
                <a:cxn ang="0">
                  <a:pos x="126" y="498"/>
                </a:cxn>
                <a:cxn ang="0">
                  <a:pos x="86" y="676"/>
                </a:cxn>
                <a:cxn ang="0">
                  <a:pos x="82" y="732"/>
                </a:cxn>
                <a:cxn ang="0">
                  <a:pos x="92" y="846"/>
                </a:cxn>
                <a:cxn ang="0">
                  <a:pos x="152" y="1026"/>
                </a:cxn>
                <a:cxn ang="0">
                  <a:pos x="292" y="1252"/>
                </a:cxn>
                <a:cxn ang="0">
                  <a:pos x="390" y="1474"/>
                </a:cxn>
                <a:cxn ang="0">
                  <a:pos x="444" y="1736"/>
                </a:cxn>
              </a:cxnLst>
              <a:rect l="0" t="0" r="r" b="b"/>
              <a:pathLst>
                <a:path w="1442" h="1818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rtlCol="0" anchor="ctr" anchorCtr="1">
              <a:normAutofit/>
            </a:bodyPr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es-ES" sz="1400" b="1"/>
            </a:p>
          </p:txBody>
        </p:sp>
      </p:grpSp>
      <p:grpSp>
        <p:nvGrpSpPr>
          <p:cNvPr id="12" name="Grupo 54" descr="Icono de gráfico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  <a:solidFill>
            <a:srgbClr val="FFFFFF"/>
          </a:solidFill>
        </p:grpSpPr>
        <p:sp>
          <p:nvSpPr>
            <p:cNvPr id="7" name="Forma libre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rtlCol="0" anchor="ctr" anchorCtr="1">
              <a:normAutofit/>
            </a:bodyPr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es-ES" sz="1400" b="1"/>
            </a:p>
          </p:txBody>
        </p:sp>
        <p:sp>
          <p:nvSpPr>
            <p:cNvPr id="8" name="Rectángulo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rtlCol="0" anchor="ctr" anchorCtr="1">
              <a:noAutofit/>
            </a:bodyPr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es-ES" sz="700" b="1"/>
            </a:p>
          </p:txBody>
        </p:sp>
        <p:sp>
          <p:nvSpPr>
            <p:cNvPr id="9" name="Rectángulo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rtlCol="0" anchor="ctr" anchorCtr="1">
              <a:noAutofit/>
            </a:bodyPr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es-ES" sz="1400" b="1"/>
            </a:p>
          </p:txBody>
        </p:sp>
        <p:sp>
          <p:nvSpPr>
            <p:cNvPr id="10" name="Rectángulo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rtlCol="0" anchor="ctr" anchorCtr="1">
              <a:normAutofit/>
            </a:bodyPr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es-ES" sz="1400" b="1"/>
            </a:p>
          </p:txBody>
        </p:sp>
        <p:sp>
          <p:nvSpPr>
            <p:cNvPr id="11" name="Rectángulo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rtlCol="0" anchor="ctr" anchorCtr="1">
              <a:normAutofit/>
            </a:bodyPr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es-ES" sz="1400" b="1"/>
            </a:p>
          </p:txBody>
        </p:sp>
      </p:grpSp>
      <p:sp>
        <p:nvSpPr>
          <p:cNvPr id="15" name="Forma libre 5" descr="Icono de pieza de puzle"/>
          <p:cNvSpPr>
            <a:spLocks/>
          </p:cNvSpPr>
          <p:nvPr/>
        </p:nvSpPr>
        <p:spPr bwMode="auto">
          <a:xfrm rot="2700000">
            <a:off x="8988648" y="1587335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rtlCol="0" anchor="ctr" anchorCtr="1">
            <a:normAutofit/>
          </a:bodyPr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1100" b="1"/>
          </a:p>
        </p:txBody>
      </p:sp>
      <p:sp>
        <p:nvSpPr>
          <p:cNvPr id="16" name="Forma libre 23" descr="Icono de interrogación"/>
          <p:cNvSpPr>
            <a:spLocks noEditPoints="1"/>
          </p:cNvSpPr>
          <p:nvPr/>
        </p:nvSpPr>
        <p:spPr bwMode="auto">
          <a:xfrm>
            <a:off x="11174505" y="1617054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981FF7F5-C074-41CC-985B-20FA32A3F5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25724" y="3613717"/>
            <a:ext cx="6940550" cy="1200329"/>
          </a:xfrm>
        </p:spPr>
        <p:txBody>
          <a:bodyPr rtlCol="0"/>
          <a:lstStyle/>
          <a:p>
            <a:pPr rtl="0"/>
            <a:r>
              <a:rPr lang="es-ES" sz="4000" b="1" dirty="0"/>
              <a:t>ENTREGABLE 3 – CUADRO DE MANDO  EN POWER BI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38B3B42E-3E1D-4013-BE03-4749FB3E46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17118" y="4969373"/>
            <a:ext cx="4957763" cy="341632"/>
          </a:xfrm>
        </p:spPr>
        <p:txBody>
          <a:bodyPr rtlCol="0"/>
          <a:lstStyle/>
          <a:p>
            <a:pPr rtl="0"/>
            <a:r>
              <a:rPr lang="es-ES" sz="1800" dirty="0">
                <a:latin typeface="+mn-lt"/>
              </a:rPr>
              <a:t>Miguel Chaveinte García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Hospitalizados</a:t>
            </a: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s-ES" sz="2000" dirty="0"/>
              <a:t> Interpretación datos personas hospitalizadas y fallecidas</a:t>
            </a:r>
          </a:p>
        </p:txBody>
      </p:sp>
      <p:sp>
        <p:nvSpPr>
          <p:cNvPr id="38" name="Cuadro de texto 37">
            <a:extLst>
              <a:ext uri="{FF2B5EF4-FFF2-40B4-BE49-F238E27FC236}">
                <a16:creationId xmlns:a16="http://schemas.microsoft.com/office/drawing/2014/main" id="{C0BF2480-F360-40E1-8094-6FEB359D68D1}"/>
              </a:ext>
            </a:extLst>
          </p:cNvPr>
          <p:cNvSpPr txBox="1"/>
          <p:nvPr/>
        </p:nvSpPr>
        <p:spPr>
          <a:xfrm>
            <a:off x="5433703" y="742981"/>
            <a:ext cx="1324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spc="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Página propia</a:t>
            </a:r>
          </a:p>
        </p:txBody>
      </p:sp>
      <p:sp>
        <p:nvSpPr>
          <p:cNvPr id="39" name="Marcador de número de diapositiva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5AE1514C-5E56-4738-A1FF-4B1CFD2A3E36}" type="slidenum">
              <a:rPr lang="es-ES" sz="1100" smtClean="0">
                <a:solidFill>
                  <a:schemeClr val="tx2"/>
                </a:solidFill>
              </a:rPr>
              <a:pPr algn="r" rtl="0"/>
              <a:t>10</a:t>
            </a:fld>
            <a:endParaRPr lang="es-ES" sz="11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CFB77A-A09D-4DD3-D930-F3601F98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693" y="1137758"/>
            <a:ext cx="9987560" cy="55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91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E02AB-8560-01BB-6BB8-65BAF248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EA8511-E69C-1BAC-4651-7B908680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99" y="1959133"/>
            <a:ext cx="2152666" cy="22479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2E7016-6E6C-40DC-6EEC-E125402D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44" y="2428368"/>
            <a:ext cx="2762270" cy="16764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2D7AA5-2950-F8F9-6B59-0DD904BED9A6}"/>
              </a:ext>
            </a:extLst>
          </p:cNvPr>
          <p:cNvSpPr txBox="1"/>
          <p:nvPr/>
        </p:nvSpPr>
        <p:spPr>
          <a:xfrm>
            <a:off x="2568743" y="5269831"/>
            <a:ext cx="7527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https://app.powerbi.com/groups/me/reports/dde4593b-104d-43b2-b50f-1bfdc153cae4/ReportSection</a:t>
            </a:r>
            <a:endParaRPr lang="es-ES" dirty="0"/>
          </a:p>
          <a:p>
            <a:endParaRPr lang="es-ES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52A1A60-6247-4C7A-8636-0AEE837D80E4}"/>
              </a:ext>
            </a:extLst>
          </p:cNvPr>
          <p:cNvSpPr/>
          <p:nvPr/>
        </p:nvSpPr>
        <p:spPr>
          <a:xfrm>
            <a:off x="4824036" y="2994101"/>
            <a:ext cx="1025236" cy="54494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5765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606690" y="316006"/>
            <a:ext cx="78006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i="0" u="none" strike="noStrike" kern="1200" cap="none" spc="-2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Principales Problemáticas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77A587-88A0-BE67-69BC-283F12FD71DD}"/>
              </a:ext>
            </a:extLst>
          </p:cNvPr>
          <p:cNvSpPr txBox="1"/>
          <p:nvPr/>
        </p:nvSpPr>
        <p:spPr>
          <a:xfrm>
            <a:off x="2259855" y="2388269"/>
            <a:ext cx="8494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Mayor facilidad de creación de visualización de datos que otras herramientas, pero menor personalización de estos.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Gráficos insuficientes. -&gt; Complementarlos con recursos de su tienda de gráficos.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Conexión de los </a:t>
            </a:r>
            <a:r>
              <a:rPr lang="es-ES" sz="2400" dirty="0" err="1"/>
              <a:t>datasets</a:t>
            </a:r>
            <a:r>
              <a:rPr lang="es-E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Visualizaciones varias, faltan atributos/datos.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2" descr="Gráfico de SmartArt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306267"/>
              </p:ext>
            </p:extLst>
          </p:nvPr>
        </p:nvGraphicFramePr>
        <p:xfrm>
          <a:off x="1897063" y="2038684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Elipse 10">
            <a:extLst>
              <a:ext uri="{FF2B5EF4-FFF2-40B4-BE49-F238E27FC236}">
                <a16:creationId xmlns:a16="http://schemas.microsoft.com/office/drawing/2014/main" id="{C5F84336-A57B-2C87-0DCE-2F47EA7A8A71}"/>
              </a:ext>
            </a:extLst>
          </p:cNvPr>
          <p:cNvSpPr>
            <a:spLocks/>
          </p:cNvSpPr>
          <p:nvPr/>
        </p:nvSpPr>
        <p:spPr>
          <a:xfrm>
            <a:off x="738823" y="2423550"/>
            <a:ext cx="1818562" cy="18185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Forma libre 71" descr="Icono de engranajes">
            <a:extLst>
              <a:ext uri="{FF2B5EF4-FFF2-40B4-BE49-F238E27FC236}">
                <a16:creationId xmlns:a16="http://schemas.microsoft.com/office/drawing/2014/main" id="{D4143F3F-A3E7-7C7B-AAF2-F399FC4E58A5}"/>
              </a:ext>
            </a:extLst>
          </p:cNvPr>
          <p:cNvSpPr>
            <a:spLocks noEditPoints="1"/>
          </p:cNvSpPr>
          <p:nvPr/>
        </p:nvSpPr>
        <p:spPr bwMode="auto">
          <a:xfrm>
            <a:off x="1234019" y="2926275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rtlCol="0" anchor="ctr" anchorCtr="1">
            <a:normAutofit/>
          </a:bodyPr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14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85E5C0-A852-7B5A-38DB-1846689DD0AB}"/>
              </a:ext>
            </a:extLst>
          </p:cNvPr>
          <p:cNvSpPr txBox="1"/>
          <p:nvPr/>
        </p:nvSpPr>
        <p:spPr>
          <a:xfrm>
            <a:off x="1316582" y="4585953"/>
            <a:ext cx="66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 cap="all"/>
            </a:pPr>
            <a:r>
              <a:rPr lang="es-ES" b="1" noProof="0" dirty="0"/>
              <a:t>ETL</a:t>
            </a:r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EE3F295-8F51-5E6A-2BCA-9A419323EE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15276"/>
            <a:ext cx="12192000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578B8AA-0BDE-7D50-D238-2D071FE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es-ES" noProof="0" smtClean="0"/>
              <a:t>3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413509-6764-F6B5-48E6-F928636C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46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A231D6-7C99-7454-0D2E-2EBF0DA09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246" y="2958698"/>
            <a:ext cx="2295323" cy="10546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9261ED-A430-D50D-3478-BE10ED317986}"/>
              </a:ext>
            </a:extLst>
          </p:cNvPr>
          <p:cNvSpPr txBox="1"/>
          <p:nvPr/>
        </p:nvSpPr>
        <p:spPr>
          <a:xfrm>
            <a:off x="617220" y="1790700"/>
            <a:ext cx="74142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1. Fuente de los datos: Campus Virtual y/o Repositorio </a:t>
            </a:r>
            <a:r>
              <a:rPr lang="es-ES" b="1" i="0" u="none" strike="noStrike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escovid19data</a:t>
            </a:r>
            <a:r>
              <a:rPr lang="es-ES" b="1" i="0" u="none" strike="noStrike" dirty="0">
                <a:solidFill>
                  <a:schemeClr val="bg1"/>
                </a:solidFill>
                <a:effectLst/>
                <a:latin typeface="-apple-system"/>
              </a:rPr>
              <a:t>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2992B6-52A0-03C0-B157-341174C52AF4}"/>
              </a:ext>
            </a:extLst>
          </p:cNvPr>
          <p:cNvSpPr txBox="1"/>
          <p:nvPr/>
        </p:nvSpPr>
        <p:spPr>
          <a:xfrm>
            <a:off x="617220" y="3244334"/>
            <a:ext cx="74142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 Exportarlos en </a:t>
            </a:r>
            <a:r>
              <a:rPr lang="es-ES" dirty="0" err="1">
                <a:solidFill>
                  <a:schemeClr val="bg1"/>
                </a:solidFill>
              </a:rPr>
              <a:t>Power</a:t>
            </a:r>
            <a:r>
              <a:rPr lang="es-ES" dirty="0">
                <a:solidFill>
                  <a:schemeClr val="bg1"/>
                </a:solidFill>
              </a:rPr>
              <a:t> BI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47493A-0410-01A3-0F5D-B900D909282D}"/>
              </a:ext>
            </a:extLst>
          </p:cNvPr>
          <p:cNvSpPr txBox="1"/>
          <p:nvPr/>
        </p:nvSpPr>
        <p:spPr>
          <a:xfrm>
            <a:off x="617220" y="5309354"/>
            <a:ext cx="28879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Anexo: Añadimos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45D172E-60A5-2966-9D5E-11CF44AD6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380" y="4782498"/>
            <a:ext cx="6413189" cy="14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s-ES" dirty="0"/>
              <a:t>Limpieza y filtrado</a:t>
            </a: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20676"/>
              </p:ext>
            </p:extLst>
          </p:nvPr>
        </p:nvGraphicFramePr>
        <p:xfrm>
          <a:off x="5094261" y="2436060"/>
          <a:ext cx="3053369" cy="24953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533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219727">
                <a:tc>
                  <a:txBody>
                    <a:bodyPr/>
                    <a:lstStyle/>
                    <a:p>
                      <a:pPr algn="l" rtl="0"/>
                      <a:r>
                        <a:rPr lang="es" sz="1400" dirty="0">
                          <a:solidFill>
                            <a:schemeClr val="bg1"/>
                          </a:solidFill>
                        </a:rPr>
                        <a:t>Transformaciones</a:t>
                      </a:r>
                    </a:p>
                    <a:p>
                      <a:pPr algn="l" rtl="0"/>
                      <a:r>
                        <a:rPr lang="es" sz="900" dirty="0">
                          <a:solidFill>
                            <a:schemeClr val="bg1"/>
                          </a:solidFill>
                        </a:rPr>
                        <a:t>Realizadas en todas las fuentes de datos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66272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Cambio de tipos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Eliminación de nulos y Nan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Encabezados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s" sz="11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136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136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Relaciones tablas</a:t>
                      </a:r>
                      <a:endParaRPr kumimoji="0" lang="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2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kern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Conectamos las tablas para que con este </a:t>
                      </a:r>
                      <a:r>
                        <a:rPr lang="es-ES" sz="1100" kern="1200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s-ES" sz="1100" kern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 podamos aprovechar mejor las características del </a:t>
                      </a:r>
                      <a:r>
                        <a:rPr lang="es-ES" sz="1100" kern="1200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es-ES" sz="1100" kern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+mn-lt"/>
                          <a:ea typeface="+mn-ea"/>
                          <a:cs typeface="+mn-cs"/>
                        </a:rPr>
                        <a:t> para la visualización.</a:t>
                      </a:r>
                      <a:endParaRPr lang="en-US" sz="1100" kern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es-ES" smtClean="0"/>
              <a:t>4</a:t>
            </a:fld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919552D-1A88-0062-0F71-60A1633C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637" y="1937851"/>
            <a:ext cx="2327813" cy="349171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65B3E65-237A-8FCD-8F08-476CBFA7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50" y="2688726"/>
            <a:ext cx="3476650" cy="187643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C0CD18-1DF8-80C2-1AA5-4C1A35EFEB99}"/>
              </a:ext>
            </a:extLst>
          </p:cNvPr>
          <p:cNvSpPr txBox="1"/>
          <p:nvPr/>
        </p:nvSpPr>
        <p:spPr>
          <a:xfrm>
            <a:off x="9448800" y="1604909"/>
            <a:ext cx="1043138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</a:rPr>
              <a:t>PowerQuery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Página Principal</a:t>
            </a: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s-ES" sz="2000" dirty="0"/>
              <a:t> Elementos principales a tener en cuenta de forma global</a:t>
            </a:r>
          </a:p>
        </p:txBody>
      </p:sp>
      <p:sp>
        <p:nvSpPr>
          <p:cNvPr id="39" name="Marcador de número de diapositiva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5AE1514C-5E56-4738-A1FF-4B1CFD2A3E36}" type="slidenum">
              <a:rPr lang="es-ES" sz="1100" smtClean="0">
                <a:solidFill>
                  <a:schemeClr val="tx2"/>
                </a:solidFill>
              </a:rPr>
              <a:pPr algn="r" rtl="0"/>
              <a:t>5</a:t>
            </a:fld>
            <a:endParaRPr lang="es-ES" sz="1100">
              <a:solidFill>
                <a:schemeClr val="tx2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23CE3A8-A1BE-D0CB-F8FC-D3203985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58" y="1283654"/>
            <a:ext cx="9709484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225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COVID Pacientes</a:t>
            </a: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s-ES" sz="2000" dirty="0"/>
              <a:t> Información relativa a aquellos afectados por la enfermedad</a:t>
            </a:r>
          </a:p>
        </p:txBody>
      </p:sp>
      <p:sp>
        <p:nvSpPr>
          <p:cNvPr id="39" name="Marcador de número de diapositiva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5AE1514C-5E56-4738-A1FF-4B1CFD2A3E36}" type="slidenum">
              <a:rPr lang="es-ES" sz="1100" smtClean="0">
                <a:solidFill>
                  <a:schemeClr val="tx2"/>
                </a:solidFill>
              </a:rPr>
              <a:pPr algn="r" rtl="0"/>
              <a:t>6</a:t>
            </a:fld>
            <a:endParaRPr lang="es-ES" sz="11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CFB77A-A09D-4DD3-D930-F3601F98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93" y="1117478"/>
            <a:ext cx="9987560" cy="56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18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Pruebas realizadas</a:t>
            </a: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s-ES" sz="2000" dirty="0"/>
              <a:t> Visualizaciones para interpretar tipo y número vacunas</a:t>
            </a:r>
          </a:p>
        </p:txBody>
      </p:sp>
      <p:sp>
        <p:nvSpPr>
          <p:cNvPr id="39" name="Marcador de número de diapositiva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5AE1514C-5E56-4738-A1FF-4B1CFD2A3E36}" type="slidenum">
              <a:rPr lang="es-ES" sz="1100" smtClean="0">
                <a:solidFill>
                  <a:schemeClr val="tx2"/>
                </a:solidFill>
              </a:rPr>
              <a:pPr algn="r" rtl="0"/>
              <a:t>7</a:t>
            </a:fld>
            <a:endParaRPr lang="es-ES" sz="11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CFB77A-A09D-4DD3-D930-F3601F98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693" y="1125226"/>
            <a:ext cx="9987560" cy="56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82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Estado Vacunación</a:t>
            </a: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s-ES" sz="2000" dirty="0"/>
              <a:t> Situación actual de las dosis entregadas y administradas</a:t>
            </a:r>
          </a:p>
        </p:txBody>
      </p:sp>
      <p:sp>
        <p:nvSpPr>
          <p:cNvPr id="39" name="Marcador de número de diapositiva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5AE1514C-5E56-4738-A1FF-4B1CFD2A3E36}" type="slidenum">
              <a:rPr lang="es-ES" sz="1100" smtClean="0">
                <a:solidFill>
                  <a:schemeClr val="tx2"/>
                </a:solidFill>
              </a:rPr>
              <a:pPr algn="r" rtl="0"/>
              <a:t>8</a:t>
            </a:fld>
            <a:endParaRPr lang="es-ES" sz="11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CFB77A-A09D-4DD3-D930-F3601F98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693" y="1130008"/>
            <a:ext cx="9987560" cy="55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880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Inmunización</a:t>
            </a: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s-ES" sz="2000" dirty="0"/>
              <a:t> Relación y patrones vacunación, dosis y enfermedad.</a:t>
            </a:r>
          </a:p>
        </p:txBody>
      </p:sp>
      <p:sp>
        <p:nvSpPr>
          <p:cNvPr id="39" name="Marcador de número de diapositiva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5AE1514C-5E56-4738-A1FF-4B1CFD2A3E36}" type="slidenum">
              <a:rPr lang="es-ES" sz="1100" smtClean="0">
                <a:solidFill>
                  <a:schemeClr val="tx2"/>
                </a:solidFill>
              </a:rPr>
              <a:pPr algn="r" rtl="0"/>
              <a:t>9</a:t>
            </a:fld>
            <a:endParaRPr lang="es-ES" sz="11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CFB77A-A09D-4DD3-D930-F3601F98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693" y="1131444"/>
            <a:ext cx="9987560" cy="55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351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Muestra de gráficos inteligentes de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284_TF55917490_Win32" id="{F2C8D705-B5BD-4722-88C3-137C56310FC0}" vid="{98843E38-E990-4B1B-9FCB-50195B92AE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Muestrario de gráficos inteligentes</Template>
  <TotalTime>137</TotalTime>
  <Words>253</Words>
  <Application>Microsoft Office PowerPoint</Application>
  <PresentationFormat>Panorámica</PresentationFormat>
  <Paragraphs>55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Segoe UI</vt:lpstr>
      <vt:lpstr>Segoe UI Light</vt:lpstr>
      <vt:lpstr>Segoe UI Semibold</vt:lpstr>
      <vt:lpstr>1_Muestra de gráficos inteligentes de Neal Creative</vt:lpstr>
      <vt:lpstr>Diapositiva 1</vt:lpstr>
      <vt:lpstr>Presentación de PowerPoint</vt:lpstr>
      <vt:lpstr>Presentación de PowerPoint</vt:lpstr>
      <vt:lpstr>Limpieza y filtrado</vt:lpstr>
      <vt:lpstr>Página Principal| Elementos principales a tener en cuenta de forma global</vt:lpstr>
      <vt:lpstr>COVID Pacientes| Información relativa a aquellos afectados por la enfermedad</vt:lpstr>
      <vt:lpstr>Pruebas realizadas| Visualizaciones para interpretar tipo y número vacunas</vt:lpstr>
      <vt:lpstr>Estado Vacunación| Situación actual de las dosis entregadas y administradas</vt:lpstr>
      <vt:lpstr>Inmunización| Relación y patrones vacunación, dosis y enfermedad.</vt:lpstr>
      <vt:lpstr>Hospitalizados| Interpretación datos personas hospitalizadas y fallecidas</vt:lpstr>
      <vt:lpstr>Presentación de PowerPoint</vt:lpstr>
      <vt:lpstr>Presentación de PowerPoint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Miguel Chaveinte garcia</dc:creator>
  <cp:keywords/>
  <dc:description/>
  <cp:lastModifiedBy>Miguel Chaveinte garcia</cp:lastModifiedBy>
  <cp:revision>2</cp:revision>
  <dcterms:created xsi:type="dcterms:W3CDTF">2022-12-21T12:44:11Z</dcterms:created>
  <dcterms:modified xsi:type="dcterms:W3CDTF">2022-12-21T21:31:41Z</dcterms:modified>
  <cp:category/>
</cp:coreProperties>
</file>