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3" r:id="rId5"/>
    <p:sldId id="260" r:id="rId6"/>
    <p:sldId id="273" r:id="rId7"/>
    <p:sldId id="268" r:id="rId8"/>
    <p:sldId id="270" r:id="rId9"/>
    <p:sldId id="269" r:id="rId10"/>
    <p:sldId id="272" r:id="rId11"/>
    <p:sldId id="262" r:id="rId12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104"/>
    <a:srgbClr val="FB4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3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58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21/11/2022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Assipark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090300-1089-110E-4027-E2A62827F25E}"/>
              </a:ext>
            </a:extLst>
          </p:cNvPr>
          <p:cNvSpPr txBox="1"/>
          <p:nvPr/>
        </p:nvSpPr>
        <p:spPr>
          <a:xfrm>
            <a:off x="706461" y="3041263"/>
            <a:ext cx="202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Juan </a:t>
            </a:r>
            <a:r>
              <a:rPr lang="es-CO" dirty="0" err="1"/>
              <a:t>Berdugo</a:t>
            </a:r>
            <a:r>
              <a:rPr lang="es-CO" dirty="0"/>
              <a:t> </a:t>
            </a:r>
          </a:p>
          <a:p>
            <a:r>
              <a:rPr lang="es-CO" dirty="0"/>
              <a:t>Juan Carrera</a:t>
            </a:r>
          </a:p>
          <a:p>
            <a:r>
              <a:rPr lang="es-CO" dirty="0"/>
              <a:t>Juan </a:t>
            </a:r>
            <a:r>
              <a:rPr lang="es-CO" dirty="0" err="1"/>
              <a:t>Paez</a:t>
            </a:r>
            <a:r>
              <a:rPr lang="es-CO" dirty="0"/>
              <a:t> </a:t>
            </a:r>
          </a:p>
          <a:p>
            <a:r>
              <a:rPr lang="es-CO" dirty="0"/>
              <a:t>Miguel Montaño </a:t>
            </a:r>
          </a:p>
        </p:txBody>
      </p:sp>
      <p:pic>
        <p:nvPicPr>
          <p:cNvPr id="5" name="Imagen 4" descr="Icono&#10;&#10;Descripción generada automáticamente con confianza media">
            <a:extLst>
              <a:ext uri="{FF2B5EF4-FFF2-40B4-BE49-F238E27FC236}">
                <a16:creationId xmlns:a16="http://schemas.microsoft.com/office/drawing/2014/main" id="{00912C78-03B4-C50A-D14B-AB56BD67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335" y="2868965"/>
            <a:ext cx="1330020" cy="12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85A30D6-AB7A-5003-B515-052E69805C14}"/>
              </a:ext>
            </a:extLst>
          </p:cNvPr>
          <p:cNvSpPr/>
          <p:nvPr/>
        </p:nvSpPr>
        <p:spPr>
          <a:xfrm>
            <a:off x="-156295" y="-522514"/>
            <a:ext cx="9822809" cy="6083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34D99179-3A93-8D14-DCD2-2B9DCF75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295" y="-109981"/>
            <a:ext cx="9505568" cy="268173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940076" y="2254227"/>
            <a:ext cx="614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FF"/>
                </a:solidFill>
              </a:rPr>
              <a:t>¿Se usara?</a:t>
            </a:r>
          </a:p>
        </p:txBody>
      </p:sp>
      <p:pic>
        <p:nvPicPr>
          <p:cNvPr id="3" name="Imagen 2" descr="Icono&#10;&#10;Descripción generada automáticamente con confianza media">
            <a:extLst>
              <a:ext uri="{FF2B5EF4-FFF2-40B4-BE49-F238E27FC236}">
                <a16:creationId xmlns:a16="http://schemas.microsoft.com/office/drawing/2014/main" id="{DF6C4ABC-F53A-E5FE-3538-C5D2A52E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79" y="3783365"/>
            <a:ext cx="1330020" cy="1240259"/>
          </a:xfrm>
          <a:prstGeom prst="rect">
            <a:avLst/>
          </a:prstGeom>
        </p:spPr>
      </p:pic>
      <p:pic>
        <p:nvPicPr>
          <p:cNvPr id="5" name="Imagen 4" descr="Código QR">
            <a:extLst>
              <a:ext uri="{FF2B5EF4-FFF2-40B4-BE49-F238E27FC236}">
                <a16:creationId xmlns:a16="http://schemas.microsoft.com/office/drawing/2014/main" id="{81D4D0B5-BB01-25BA-B390-1DF63FE12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110" y="2191507"/>
            <a:ext cx="2769011" cy="27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FC6DB2-2B92-3D81-B8CA-CAE35561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7854F8-D943-FF9E-A44E-82A9193F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AD71A4A-1A07-EBD9-DF86-9A0C6F906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3C50AF-F0CF-E7C0-3697-5D92E5B5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8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¿Que es Assipark? </a:t>
            </a:r>
          </a:p>
        </p:txBody>
      </p:sp>
      <p:pic>
        <p:nvPicPr>
          <p:cNvPr id="4" name="Imagen 3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7AA456B5-263D-19EB-9E7C-628432DE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73" y="1243166"/>
            <a:ext cx="4225814" cy="8251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7F0651-58B2-EB32-1884-CB106C550AC2}"/>
              </a:ext>
            </a:extLst>
          </p:cNvPr>
          <p:cNvSpPr txBox="1"/>
          <p:nvPr/>
        </p:nvSpPr>
        <p:spPr>
          <a:xfrm>
            <a:off x="2413373" y="2478524"/>
            <a:ext cx="422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Ayuda en la organización de parqueaderos 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85A30D6-AB7A-5003-B515-052E69805C14}"/>
              </a:ext>
            </a:extLst>
          </p:cNvPr>
          <p:cNvSpPr/>
          <p:nvPr/>
        </p:nvSpPr>
        <p:spPr>
          <a:xfrm>
            <a:off x="-156295" y="-522514"/>
            <a:ext cx="9822809" cy="60835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34D99179-3A93-8D14-DCD2-2B9DCF75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295" y="-109981"/>
            <a:ext cx="9505568" cy="268173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03853" y="427201"/>
            <a:ext cx="614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FF"/>
                </a:solidFill>
              </a:rPr>
              <a:t>Problemática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22A69-2430-9E8C-D610-E8959CEB40B3}"/>
              </a:ext>
            </a:extLst>
          </p:cNvPr>
          <p:cNvSpPr txBox="1"/>
          <p:nvPr/>
        </p:nvSpPr>
        <p:spPr>
          <a:xfrm>
            <a:off x="1097879" y="1230884"/>
            <a:ext cx="6142894" cy="414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El proceso se lleva a cabo de forma manual. Inconformidad entre los habitantes como consecuencia de los problemas al momento de asignar los parqueaderos.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Poca coherencia al momento de repartir los espacios de los parqueaderos.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Incumplimiento en el tiempo de asignación de un parqueadero.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La asignación de más de un parqueadero a un mismo habitante.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Falta de control de los habitantes que no cumplen los requisitos para la asignación de un parqueadero.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52540" y="1374579"/>
            <a:ext cx="423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se busca con el proyecto 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93616" y="2738595"/>
            <a:ext cx="374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Buscamos darle una ayuda a la mayor cantidad de conjuntos residenciales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593616" y="2526031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2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¿Como logramos esto?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0BCA09-0947-3F95-7BED-927340D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0" y="1085006"/>
            <a:ext cx="4673280" cy="40344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54ED9C-AEF9-A745-FF89-F083DD5CC340}"/>
              </a:ext>
            </a:extLst>
          </p:cNvPr>
          <p:cNvSpPr txBox="1"/>
          <p:nvPr/>
        </p:nvSpPr>
        <p:spPr>
          <a:xfrm>
            <a:off x="726869" y="1338227"/>
            <a:ext cx="304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24 Requisitos funcionales</a:t>
            </a:r>
          </a:p>
          <a:p>
            <a:r>
              <a:rPr lang="es-CO" dirty="0"/>
              <a:t>07 Requisitos no funcionales </a:t>
            </a:r>
          </a:p>
          <a:p>
            <a:r>
              <a:rPr lang="es-CO" dirty="0"/>
              <a:t>08 casos de uso  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F337CC7-67AD-8623-2DE9-BFC8BDBB27D3}"/>
              </a:ext>
            </a:extLst>
          </p:cNvPr>
          <p:cNvSpPr txBox="1"/>
          <p:nvPr/>
        </p:nvSpPr>
        <p:spPr>
          <a:xfrm>
            <a:off x="264027" y="263590"/>
            <a:ext cx="3172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/>
              <a:t>Diagrama de flujo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DC7DD38-AAC6-9BA7-E752-C6D9C5DE8BDD}"/>
              </a:ext>
            </a:extLst>
          </p:cNvPr>
          <p:cNvGrpSpPr/>
          <p:nvPr/>
        </p:nvGrpSpPr>
        <p:grpSpPr>
          <a:xfrm>
            <a:off x="128456" y="1165843"/>
            <a:ext cx="4172430" cy="3805507"/>
            <a:chOff x="128456" y="1165843"/>
            <a:chExt cx="4172430" cy="3805507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A59DF140-67FD-D2CB-CCDE-B07DF26F1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2"/>
            <a:stretch/>
          </p:blipFill>
          <p:spPr bwMode="auto">
            <a:xfrm>
              <a:off x="128456" y="1165843"/>
              <a:ext cx="4172430" cy="380550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ED95D2F-3D8D-460C-00A2-BFD8E27B493B}"/>
                </a:ext>
              </a:extLst>
            </p:cNvPr>
            <p:cNvSpPr/>
            <p:nvPr/>
          </p:nvSpPr>
          <p:spPr>
            <a:xfrm>
              <a:off x="1850037" y="2227217"/>
              <a:ext cx="801723" cy="1058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515611E2-20F8-63D7-DC12-D78D85773511}"/>
              </a:ext>
            </a:extLst>
          </p:cNvPr>
          <p:cNvSpPr txBox="1"/>
          <p:nvPr/>
        </p:nvSpPr>
        <p:spPr>
          <a:xfrm>
            <a:off x="5107577" y="1567543"/>
            <a:ext cx="35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 destinos luego de la validación y todas con un final de actualización en la </a:t>
            </a:r>
            <a:r>
              <a:rPr lang="es-CO" dirty="0" err="1"/>
              <a:t>bd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59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95E3E28-78CA-1252-9482-0EFC54C90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17" y="1139797"/>
            <a:ext cx="4889761" cy="38905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97E9A5-CD71-4661-0D9B-850EDA5B0CCA}"/>
              </a:ext>
            </a:extLst>
          </p:cNvPr>
          <p:cNvSpPr txBox="1"/>
          <p:nvPr/>
        </p:nvSpPr>
        <p:spPr>
          <a:xfrm>
            <a:off x="150502" y="261257"/>
            <a:ext cx="4421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/>
              <a:t>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21115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A5B2F24-872C-BE6B-7D71-F0FB242F6F5A}"/>
              </a:ext>
            </a:extLst>
          </p:cNvPr>
          <p:cNvSpPr txBox="1"/>
          <p:nvPr/>
        </p:nvSpPr>
        <p:spPr>
          <a:xfrm>
            <a:off x="135668" y="153731"/>
            <a:ext cx="5516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b="1" dirty="0"/>
              <a:t>Diseño  físico de la base de datos 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FCD3905-FF5E-255C-18DF-FA66A882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73" y="1102828"/>
            <a:ext cx="5195843" cy="39723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778F7F-E657-5268-D7AD-5BB8E831C1F4}"/>
              </a:ext>
            </a:extLst>
          </p:cNvPr>
          <p:cNvSpPr txBox="1"/>
          <p:nvPr/>
        </p:nvSpPr>
        <p:spPr>
          <a:xfrm>
            <a:off x="5743652" y="4369113"/>
            <a:ext cx="238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16 tablas</a:t>
            </a:r>
          </a:p>
        </p:txBody>
      </p:sp>
    </p:spTree>
    <p:extLst>
      <p:ext uri="{BB962C8B-B14F-4D97-AF65-F5344CB8AC3E}">
        <p14:creationId xmlns:p14="http://schemas.microsoft.com/office/powerpoint/2010/main" val="55163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1763B3-7FC3-BE99-725A-7CE1A01EC7CB}"/>
              </a:ext>
            </a:extLst>
          </p:cNvPr>
          <p:cNvSpPr txBox="1"/>
          <p:nvPr/>
        </p:nvSpPr>
        <p:spPr>
          <a:xfrm>
            <a:off x="382868" y="249495"/>
            <a:ext cx="72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Pagina final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D947D1-8DE0-05F0-6BBF-2E1F2E1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" y="1237307"/>
            <a:ext cx="8585187" cy="3217127"/>
          </a:xfrm>
          <a:prstGeom prst="rect">
            <a:avLst/>
          </a:prstGeom>
        </p:spPr>
      </p:pic>
      <p:pic>
        <p:nvPicPr>
          <p:cNvPr id="8" name="Imagen 7" descr="Código QR">
            <a:extLst>
              <a:ext uri="{FF2B5EF4-FFF2-40B4-BE49-F238E27FC236}">
                <a16:creationId xmlns:a16="http://schemas.microsoft.com/office/drawing/2014/main" id="{E79FA961-1289-3293-790E-D3A77FAF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18" y="2970962"/>
            <a:ext cx="1870461" cy="18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177</Words>
  <Application>Microsoft Office PowerPoint</Application>
  <PresentationFormat>Presentación en pantalla (16:9)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Calibir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sena</cp:lastModifiedBy>
  <cp:revision>12</cp:revision>
  <dcterms:created xsi:type="dcterms:W3CDTF">2019-11-27T03:16:21Z</dcterms:created>
  <dcterms:modified xsi:type="dcterms:W3CDTF">2022-11-21T12:28:40Z</dcterms:modified>
</cp:coreProperties>
</file>