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7315200" cx="9753600"/>
  <p:notesSz cx="9753600" cy="7315200"/>
  <p:embeddedFontLst>
    <p:embeddedFont>
      <p:font typeface="Carme"/>
      <p:regular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Tahoma"/>
      <p:regular r:id="rId20"/>
      <p:bold r:id="rId21"/>
    </p:embeddedFont>
    <p:embeddedFont>
      <p:font typeface="Quattrocento Sans"/>
      <p:regular r:id="rId22"/>
      <p:bold r:id="rId23"/>
      <p:italic r:id="rId24"/>
      <p:boldItalic r:id="rId25"/>
    </p:embeddedFont>
    <p:embeddedFont>
      <p:font typeface="Arial Black"/>
      <p:regular r:id="rId26"/>
    </p:embeddedFont>
    <p:embeddedFont>
      <p:font typeface="Shadows Into Light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A0475E-B049-4B0F-B75F-61EE4B46A14A}">
  <a:tblStyle styleId="{D8A0475E-B049-4B0F-B75F-61EE4B46A14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Tahoma-bold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rialBlack-regular.fntdata"/><Relationship Id="rId25" Type="http://schemas.openxmlformats.org/officeDocument/2006/relationships/font" Target="fonts/QuattrocentoSans-boldItalic.fntdata"/><Relationship Id="rId27" Type="http://schemas.openxmlformats.org/officeDocument/2006/relationships/font" Target="fonts/ShadowsInto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Carme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753600" cy="7315200"/>
          </a:xfrm>
          <a:custGeom>
            <a:rect b="b" l="l" r="r" t="t"/>
            <a:pathLst>
              <a:path extrusionOk="0" h="7315200" w="97536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E966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2863427"/>
            <a:ext cx="1090930" cy="2691130"/>
          </a:xfrm>
          <a:custGeom>
            <a:rect b="b" l="l" r="r" t="t"/>
            <a:pathLst>
              <a:path extrusionOk="0" h="2691129" w="1090930">
                <a:moveTo>
                  <a:pt x="494866" y="270954"/>
                </a:moveTo>
                <a:lnTo>
                  <a:pt x="457803" y="236355"/>
                </a:lnTo>
                <a:lnTo>
                  <a:pt x="419308" y="203269"/>
                </a:lnTo>
                <a:lnTo>
                  <a:pt x="379363" y="171780"/>
                </a:lnTo>
                <a:lnTo>
                  <a:pt x="337951" y="141973"/>
                </a:lnTo>
                <a:lnTo>
                  <a:pt x="295440" y="114512"/>
                </a:lnTo>
                <a:lnTo>
                  <a:pt x="251739" y="89357"/>
                </a:lnTo>
                <a:lnTo>
                  <a:pt x="206968" y="66655"/>
                </a:lnTo>
                <a:lnTo>
                  <a:pt x="161249" y="46554"/>
                </a:lnTo>
                <a:lnTo>
                  <a:pt x="114703" y="29202"/>
                </a:lnTo>
                <a:lnTo>
                  <a:pt x="67450" y="14747"/>
                </a:lnTo>
                <a:lnTo>
                  <a:pt x="19611" y="3336"/>
                </a:lnTo>
                <a:lnTo>
                  <a:pt x="0" y="0"/>
                </a:lnTo>
                <a:lnTo>
                  <a:pt x="0" y="2690760"/>
                </a:lnTo>
                <a:lnTo>
                  <a:pt x="59206" y="2683349"/>
                </a:lnTo>
                <a:lnTo>
                  <a:pt x="109221" y="2675987"/>
                </a:lnTo>
                <a:lnTo>
                  <a:pt x="159100" y="2667581"/>
                </a:lnTo>
                <a:lnTo>
                  <a:pt x="208771" y="2658046"/>
                </a:lnTo>
                <a:lnTo>
                  <a:pt x="258162" y="2647295"/>
                </a:lnTo>
                <a:lnTo>
                  <a:pt x="307202" y="2635245"/>
                </a:lnTo>
                <a:lnTo>
                  <a:pt x="355818" y="2621809"/>
                </a:lnTo>
                <a:lnTo>
                  <a:pt x="403938" y="2606902"/>
                </a:lnTo>
                <a:lnTo>
                  <a:pt x="451491" y="2590440"/>
                </a:lnTo>
                <a:lnTo>
                  <a:pt x="498404" y="2572337"/>
                </a:lnTo>
                <a:lnTo>
                  <a:pt x="544606" y="2552507"/>
                </a:lnTo>
                <a:lnTo>
                  <a:pt x="590024" y="2530866"/>
                </a:lnTo>
                <a:lnTo>
                  <a:pt x="634587" y="2507327"/>
                </a:lnTo>
                <a:lnTo>
                  <a:pt x="678222" y="2481807"/>
                </a:lnTo>
                <a:lnTo>
                  <a:pt x="720858" y="2454219"/>
                </a:lnTo>
                <a:lnTo>
                  <a:pt x="757116" y="2427669"/>
                </a:lnTo>
                <a:lnTo>
                  <a:pt x="792559" y="2399523"/>
                </a:lnTo>
                <a:lnTo>
                  <a:pt x="826940" y="2369606"/>
                </a:lnTo>
                <a:lnTo>
                  <a:pt x="860011" y="2337740"/>
                </a:lnTo>
                <a:lnTo>
                  <a:pt x="896024" y="2298891"/>
                </a:lnTo>
                <a:lnTo>
                  <a:pt x="929698" y="2257952"/>
                </a:lnTo>
                <a:lnTo>
                  <a:pt x="960820" y="2215057"/>
                </a:lnTo>
                <a:lnTo>
                  <a:pt x="989178" y="2170338"/>
                </a:lnTo>
                <a:lnTo>
                  <a:pt x="1014561" y="2123928"/>
                </a:lnTo>
                <a:lnTo>
                  <a:pt x="1036757" y="2075957"/>
                </a:lnTo>
                <a:lnTo>
                  <a:pt x="1055555" y="2026559"/>
                </a:lnTo>
                <a:lnTo>
                  <a:pt x="1069368" y="1980247"/>
                </a:lnTo>
                <a:lnTo>
                  <a:pt x="1079485" y="1933510"/>
                </a:lnTo>
                <a:lnTo>
                  <a:pt x="1086183" y="1886420"/>
                </a:lnTo>
                <a:lnTo>
                  <a:pt x="1089736" y="1839048"/>
                </a:lnTo>
                <a:lnTo>
                  <a:pt x="1090418" y="1791463"/>
                </a:lnTo>
                <a:lnTo>
                  <a:pt x="1088505" y="1743738"/>
                </a:lnTo>
                <a:lnTo>
                  <a:pt x="1084269" y="1695943"/>
                </a:lnTo>
                <a:lnTo>
                  <a:pt x="1077988" y="1648149"/>
                </a:lnTo>
                <a:lnTo>
                  <a:pt x="1069471" y="1595472"/>
                </a:lnTo>
                <a:lnTo>
                  <a:pt x="1059861" y="1542905"/>
                </a:lnTo>
                <a:lnTo>
                  <a:pt x="1049302" y="1490454"/>
                </a:lnTo>
                <a:lnTo>
                  <a:pt x="1037942" y="1438123"/>
                </a:lnTo>
                <a:lnTo>
                  <a:pt x="1025925" y="1385916"/>
                </a:lnTo>
                <a:lnTo>
                  <a:pt x="1000511" y="1281893"/>
                </a:lnTo>
                <a:lnTo>
                  <a:pt x="987404" y="1230085"/>
                </a:lnTo>
                <a:lnTo>
                  <a:pt x="975215" y="1183653"/>
                </a:lnTo>
                <a:lnTo>
                  <a:pt x="962515" y="1137365"/>
                </a:lnTo>
                <a:lnTo>
                  <a:pt x="949243" y="1091251"/>
                </a:lnTo>
                <a:lnTo>
                  <a:pt x="935336" y="1045342"/>
                </a:lnTo>
                <a:lnTo>
                  <a:pt x="920732" y="999671"/>
                </a:lnTo>
                <a:lnTo>
                  <a:pt x="905369" y="954267"/>
                </a:lnTo>
                <a:lnTo>
                  <a:pt x="889184" y="909162"/>
                </a:lnTo>
                <a:lnTo>
                  <a:pt x="872116" y="864387"/>
                </a:lnTo>
                <a:lnTo>
                  <a:pt x="854102" y="819974"/>
                </a:lnTo>
                <a:lnTo>
                  <a:pt x="834105" y="773395"/>
                </a:lnTo>
                <a:lnTo>
                  <a:pt x="812899" y="727232"/>
                </a:lnTo>
                <a:lnTo>
                  <a:pt x="790466" y="681567"/>
                </a:lnTo>
                <a:lnTo>
                  <a:pt x="766788" y="636486"/>
                </a:lnTo>
                <a:lnTo>
                  <a:pt x="741848" y="592073"/>
                </a:lnTo>
                <a:lnTo>
                  <a:pt x="715630" y="548412"/>
                </a:lnTo>
                <a:lnTo>
                  <a:pt x="688117" y="505589"/>
                </a:lnTo>
                <a:lnTo>
                  <a:pt x="659290" y="463686"/>
                </a:lnTo>
                <a:lnTo>
                  <a:pt x="629134" y="422790"/>
                </a:lnTo>
                <a:lnTo>
                  <a:pt x="597630" y="382984"/>
                </a:lnTo>
                <a:lnTo>
                  <a:pt x="564762" y="344353"/>
                </a:lnTo>
                <a:lnTo>
                  <a:pt x="530513" y="306982"/>
                </a:lnTo>
                <a:lnTo>
                  <a:pt x="494866" y="270954"/>
                </a:lnTo>
                <a:close/>
              </a:path>
            </a:pathLst>
          </a:custGeom>
          <a:solidFill>
            <a:srgbClr val="E425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3403600" cy="1346835"/>
          </a:xfrm>
          <a:custGeom>
            <a:rect b="b" l="l" r="r" t="t"/>
            <a:pathLst>
              <a:path extrusionOk="0" h="1346835" w="3403600">
                <a:moveTo>
                  <a:pt x="0" y="33974"/>
                </a:moveTo>
                <a:lnTo>
                  <a:pt x="0" y="0"/>
                </a:lnTo>
                <a:lnTo>
                  <a:pt x="3403363" y="0"/>
                </a:lnTo>
                <a:lnTo>
                  <a:pt x="3403363" y="33974"/>
                </a:lnTo>
                <a:lnTo>
                  <a:pt x="0" y="33974"/>
                </a:lnTo>
                <a:close/>
              </a:path>
              <a:path extrusionOk="0" h="1346835" w="3403600">
                <a:moveTo>
                  <a:pt x="0" y="34712"/>
                </a:moveTo>
                <a:lnTo>
                  <a:pt x="0" y="33974"/>
                </a:lnTo>
                <a:lnTo>
                  <a:pt x="3403363" y="33974"/>
                </a:lnTo>
                <a:lnTo>
                  <a:pt x="3403363" y="34712"/>
                </a:lnTo>
                <a:lnTo>
                  <a:pt x="0" y="34712"/>
                </a:lnTo>
                <a:close/>
              </a:path>
              <a:path extrusionOk="0" h="1346835" w="3403600">
                <a:moveTo>
                  <a:pt x="0" y="354441"/>
                </a:moveTo>
                <a:lnTo>
                  <a:pt x="0" y="34712"/>
                </a:lnTo>
                <a:lnTo>
                  <a:pt x="3403363" y="34712"/>
                </a:lnTo>
                <a:lnTo>
                  <a:pt x="3403363" y="354441"/>
                </a:lnTo>
                <a:lnTo>
                  <a:pt x="0" y="354441"/>
                </a:lnTo>
                <a:close/>
              </a:path>
              <a:path extrusionOk="0" h="1346835" w="3403600">
                <a:moveTo>
                  <a:pt x="0" y="794552"/>
                </a:moveTo>
                <a:lnTo>
                  <a:pt x="0" y="354441"/>
                </a:lnTo>
                <a:lnTo>
                  <a:pt x="3403363" y="354441"/>
                </a:lnTo>
                <a:lnTo>
                  <a:pt x="3403363" y="620434"/>
                </a:lnTo>
                <a:lnTo>
                  <a:pt x="3401821" y="669576"/>
                </a:lnTo>
                <a:lnTo>
                  <a:pt x="3397256" y="717706"/>
                </a:lnTo>
                <a:lnTo>
                  <a:pt x="3389763" y="764738"/>
                </a:lnTo>
                <a:lnTo>
                  <a:pt x="3379435" y="810586"/>
                </a:lnTo>
                <a:lnTo>
                  <a:pt x="3366365" y="855163"/>
                </a:lnTo>
                <a:lnTo>
                  <a:pt x="3350648" y="898384"/>
                </a:lnTo>
                <a:lnTo>
                  <a:pt x="3332376" y="940160"/>
                </a:lnTo>
                <a:lnTo>
                  <a:pt x="3311644" y="980406"/>
                </a:lnTo>
                <a:lnTo>
                  <a:pt x="3288545" y="1019035"/>
                </a:lnTo>
                <a:lnTo>
                  <a:pt x="3263172" y="1055961"/>
                </a:lnTo>
                <a:lnTo>
                  <a:pt x="3235620" y="1091097"/>
                </a:lnTo>
                <a:lnTo>
                  <a:pt x="3205981" y="1124357"/>
                </a:lnTo>
                <a:lnTo>
                  <a:pt x="3174350" y="1155654"/>
                </a:lnTo>
                <a:lnTo>
                  <a:pt x="3140819" y="1184901"/>
                </a:lnTo>
                <a:lnTo>
                  <a:pt x="3105484" y="1212013"/>
                </a:lnTo>
                <a:lnTo>
                  <a:pt x="3068436" y="1236902"/>
                </a:lnTo>
                <a:lnTo>
                  <a:pt x="3029770" y="1259482"/>
                </a:lnTo>
                <a:lnTo>
                  <a:pt x="2989580" y="1279667"/>
                </a:lnTo>
                <a:lnTo>
                  <a:pt x="2947959" y="1297370"/>
                </a:lnTo>
                <a:lnTo>
                  <a:pt x="2905000" y="1312504"/>
                </a:lnTo>
                <a:lnTo>
                  <a:pt x="2860797" y="1324984"/>
                </a:lnTo>
                <a:lnTo>
                  <a:pt x="2815445" y="1334721"/>
                </a:lnTo>
                <a:lnTo>
                  <a:pt x="2769035" y="1341631"/>
                </a:lnTo>
                <a:lnTo>
                  <a:pt x="2721663" y="1345627"/>
                </a:lnTo>
                <a:lnTo>
                  <a:pt x="2673421" y="1346621"/>
                </a:lnTo>
                <a:lnTo>
                  <a:pt x="2624403" y="1344528"/>
                </a:lnTo>
                <a:lnTo>
                  <a:pt x="653354" y="1198970"/>
                </a:lnTo>
                <a:lnTo>
                  <a:pt x="606060" y="1194111"/>
                </a:lnTo>
                <a:lnTo>
                  <a:pt x="559487" y="1186489"/>
                </a:lnTo>
                <a:lnTo>
                  <a:pt x="513720" y="1176195"/>
                </a:lnTo>
                <a:lnTo>
                  <a:pt x="468842" y="1163317"/>
                </a:lnTo>
                <a:lnTo>
                  <a:pt x="424936" y="1147946"/>
                </a:lnTo>
                <a:lnTo>
                  <a:pt x="382085" y="1130171"/>
                </a:lnTo>
                <a:lnTo>
                  <a:pt x="340373" y="1110082"/>
                </a:lnTo>
                <a:lnTo>
                  <a:pt x="299883" y="1087768"/>
                </a:lnTo>
                <a:lnTo>
                  <a:pt x="260699" y="1063319"/>
                </a:lnTo>
                <a:lnTo>
                  <a:pt x="222904" y="1036825"/>
                </a:lnTo>
                <a:lnTo>
                  <a:pt x="186581" y="1008375"/>
                </a:lnTo>
                <a:lnTo>
                  <a:pt x="151813" y="978059"/>
                </a:lnTo>
                <a:lnTo>
                  <a:pt x="118685" y="945967"/>
                </a:lnTo>
                <a:lnTo>
                  <a:pt x="87278" y="912188"/>
                </a:lnTo>
                <a:lnTo>
                  <a:pt x="57678" y="876811"/>
                </a:lnTo>
                <a:lnTo>
                  <a:pt x="29966" y="839928"/>
                </a:lnTo>
                <a:lnTo>
                  <a:pt x="4227" y="801626"/>
                </a:lnTo>
                <a:lnTo>
                  <a:pt x="0" y="794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828057" y="300446"/>
            <a:ext cx="1304924" cy="61912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42339" y="433406"/>
            <a:ext cx="362370" cy="3410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01146" y="433406"/>
            <a:ext cx="1140402" cy="351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720032" y="308415"/>
            <a:ext cx="0" cy="610235"/>
          </a:xfrm>
          <a:custGeom>
            <a:rect b="b" l="l" r="r" t="t"/>
            <a:pathLst>
              <a:path extrusionOk="0" h="610235" w="120000">
                <a:moveTo>
                  <a:pt x="0" y="60971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4B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765386" y="89466"/>
            <a:ext cx="988694" cy="2219960"/>
          </a:xfrm>
          <a:custGeom>
            <a:rect b="b" l="l" r="r" t="t"/>
            <a:pathLst>
              <a:path extrusionOk="0" h="2219960" w="988695">
                <a:moveTo>
                  <a:pt x="988212" y="2216062"/>
                </a:moveTo>
                <a:lnTo>
                  <a:pt x="988212" y="47075"/>
                </a:lnTo>
                <a:lnTo>
                  <a:pt x="902490" y="24816"/>
                </a:lnTo>
                <a:lnTo>
                  <a:pt x="851210" y="13953"/>
                </a:lnTo>
                <a:lnTo>
                  <a:pt x="799541" y="5708"/>
                </a:lnTo>
                <a:lnTo>
                  <a:pt x="747387" y="813"/>
                </a:lnTo>
                <a:lnTo>
                  <a:pt x="694648" y="0"/>
                </a:lnTo>
                <a:lnTo>
                  <a:pt x="647821" y="2844"/>
                </a:lnTo>
                <a:lnTo>
                  <a:pt x="601182" y="9082"/>
                </a:lnTo>
                <a:lnTo>
                  <a:pt x="554984" y="18597"/>
                </a:lnTo>
                <a:lnTo>
                  <a:pt x="509481" y="31275"/>
                </a:lnTo>
                <a:lnTo>
                  <a:pt x="464926" y="47002"/>
                </a:lnTo>
                <a:lnTo>
                  <a:pt x="421574" y="65663"/>
                </a:lnTo>
                <a:lnTo>
                  <a:pt x="379677" y="87143"/>
                </a:lnTo>
                <a:lnTo>
                  <a:pt x="333201" y="114963"/>
                </a:lnTo>
                <a:lnTo>
                  <a:pt x="288927" y="146194"/>
                </a:lnTo>
                <a:lnTo>
                  <a:pt x="247163" y="180685"/>
                </a:lnTo>
                <a:lnTo>
                  <a:pt x="208216" y="218287"/>
                </a:lnTo>
                <a:lnTo>
                  <a:pt x="172393" y="258852"/>
                </a:lnTo>
                <a:lnTo>
                  <a:pt x="140004" y="302228"/>
                </a:lnTo>
                <a:lnTo>
                  <a:pt x="115402" y="342098"/>
                </a:lnTo>
                <a:lnTo>
                  <a:pt x="94050" y="384320"/>
                </a:lnTo>
                <a:lnTo>
                  <a:pt x="75626" y="428350"/>
                </a:lnTo>
                <a:lnTo>
                  <a:pt x="59810" y="473643"/>
                </a:lnTo>
                <a:lnTo>
                  <a:pt x="46280" y="519652"/>
                </a:lnTo>
                <a:lnTo>
                  <a:pt x="34715" y="565835"/>
                </a:lnTo>
                <a:lnTo>
                  <a:pt x="24794" y="611645"/>
                </a:lnTo>
                <a:lnTo>
                  <a:pt x="15569" y="662238"/>
                </a:lnTo>
                <a:lnTo>
                  <a:pt x="8574" y="713025"/>
                </a:lnTo>
                <a:lnTo>
                  <a:pt x="3712" y="763963"/>
                </a:lnTo>
                <a:lnTo>
                  <a:pt x="886" y="815004"/>
                </a:lnTo>
                <a:lnTo>
                  <a:pt x="0" y="866106"/>
                </a:lnTo>
                <a:lnTo>
                  <a:pt x="956" y="917223"/>
                </a:lnTo>
                <a:lnTo>
                  <a:pt x="3659" y="968310"/>
                </a:lnTo>
                <a:lnTo>
                  <a:pt x="8013" y="1019322"/>
                </a:lnTo>
                <a:lnTo>
                  <a:pt x="13919" y="1070215"/>
                </a:lnTo>
                <a:lnTo>
                  <a:pt x="21283" y="1120943"/>
                </a:lnTo>
                <a:lnTo>
                  <a:pt x="30007" y="1171462"/>
                </a:lnTo>
                <a:lnTo>
                  <a:pt x="39994" y="1221728"/>
                </a:lnTo>
                <a:lnTo>
                  <a:pt x="51149" y="1271694"/>
                </a:lnTo>
                <a:lnTo>
                  <a:pt x="63125" y="1320572"/>
                </a:lnTo>
                <a:lnTo>
                  <a:pt x="76031" y="1369331"/>
                </a:lnTo>
                <a:lnTo>
                  <a:pt x="89952" y="1417877"/>
                </a:lnTo>
                <a:lnTo>
                  <a:pt x="104973" y="1466116"/>
                </a:lnTo>
                <a:lnTo>
                  <a:pt x="121181" y="1513955"/>
                </a:lnTo>
                <a:lnTo>
                  <a:pt x="138660" y="1561300"/>
                </a:lnTo>
                <a:lnTo>
                  <a:pt x="157496" y="1608057"/>
                </a:lnTo>
                <a:lnTo>
                  <a:pt x="177775" y="1654132"/>
                </a:lnTo>
                <a:lnTo>
                  <a:pt x="199582" y="1699431"/>
                </a:lnTo>
                <a:lnTo>
                  <a:pt x="223002" y="1743861"/>
                </a:lnTo>
                <a:lnTo>
                  <a:pt x="248122" y="1787328"/>
                </a:lnTo>
                <a:lnTo>
                  <a:pt x="275026" y="1829738"/>
                </a:lnTo>
                <a:lnTo>
                  <a:pt x="303800" y="1870997"/>
                </a:lnTo>
                <a:lnTo>
                  <a:pt x="334530" y="1911012"/>
                </a:lnTo>
                <a:lnTo>
                  <a:pt x="367301" y="1949688"/>
                </a:lnTo>
                <a:lnTo>
                  <a:pt x="396349" y="1980111"/>
                </a:lnTo>
                <a:lnTo>
                  <a:pt x="426779" y="2009582"/>
                </a:lnTo>
                <a:lnTo>
                  <a:pt x="458725" y="2037848"/>
                </a:lnTo>
                <a:lnTo>
                  <a:pt x="492322" y="2064659"/>
                </a:lnTo>
                <a:lnTo>
                  <a:pt x="532760" y="2093349"/>
                </a:lnTo>
                <a:lnTo>
                  <a:pt x="574855" y="2119609"/>
                </a:lnTo>
                <a:lnTo>
                  <a:pt x="618457" y="2143260"/>
                </a:lnTo>
                <a:lnTo>
                  <a:pt x="663418" y="2164121"/>
                </a:lnTo>
                <a:lnTo>
                  <a:pt x="709589" y="2182011"/>
                </a:lnTo>
                <a:lnTo>
                  <a:pt x="756823" y="2196751"/>
                </a:lnTo>
                <a:lnTo>
                  <a:pt x="804970" y="2208159"/>
                </a:lnTo>
                <a:lnTo>
                  <a:pt x="856027" y="2216047"/>
                </a:lnTo>
                <a:lnTo>
                  <a:pt x="907008" y="2219434"/>
                </a:lnTo>
                <a:lnTo>
                  <a:pt x="957864" y="2218715"/>
                </a:lnTo>
                <a:lnTo>
                  <a:pt x="988212" y="2216062"/>
                </a:lnTo>
                <a:close/>
              </a:path>
            </a:pathLst>
          </a:custGeom>
          <a:solidFill>
            <a:srgbClr val="E425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366730" y="765661"/>
            <a:ext cx="1386868" cy="247780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4876803" y="2026964"/>
            <a:ext cx="4876796" cy="471390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337626" y="6045833"/>
            <a:ext cx="2685415" cy="1269365"/>
          </a:xfrm>
          <a:custGeom>
            <a:rect b="b" l="l" r="r" t="t"/>
            <a:pathLst>
              <a:path extrusionOk="0" h="1269365" w="2685415">
                <a:moveTo>
                  <a:pt x="476772" y="195826"/>
                </a:moveTo>
                <a:lnTo>
                  <a:pt x="432878" y="221205"/>
                </a:lnTo>
                <a:lnTo>
                  <a:pt x="390015" y="248395"/>
                </a:lnTo>
                <a:lnTo>
                  <a:pt x="348257" y="277436"/>
                </a:lnTo>
                <a:lnTo>
                  <a:pt x="307680" y="308371"/>
                </a:lnTo>
                <a:lnTo>
                  <a:pt x="269028" y="341041"/>
                </a:lnTo>
                <a:lnTo>
                  <a:pt x="232235" y="375521"/>
                </a:lnTo>
                <a:lnTo>
                  <a:pt x="197478" y="411738"/>
                </a:lnTo>
                <a:lnTo>
                  <a:pt x="164932" y="449620"/>
                </a:lnTo>
                <a:lnTo>
                  <a:pt x="134775" y="489095"/>
                </a:lnTo>
                <a:lnTo>
                  <a:pt x="107184" y="530089"/>
                </a:lnTo>
                <a:lnTo>
                  <a:pt x="82335" y="572531"/>
                </a:lnTo>
                <a:lnTo>
                  <a:pt x="60404" y="616346"/>
                </a:lnTo>
                <a:lnTo>
                  <a:pt x="41568" y="661464"/>
                </a:lnTo>
                <a:lnTo>
                  <a:pt x="26004" y="707811"/>
                </a:lnTo>
                <a:lnTo>
                  <a:pt x="13889" y="755314"/>
                </a:lnTo>
                <a:lnTo>
                  <a:pt x="5399" y="803902"/>
                </a:lnTo>
                <a:lnTo>
                  <a:pt x="710" y="853500"/>
                </a:lnTo>
                <a:lnTo>
                  <a:pt x="0" y="904038"/>
                </a:lnTo>
                <a:lnTo>
                  <a:pt x="3444" y="955441"/>
                </a:lnTo>
                <a:lnTo>
                  <a:pt x="10673" y="1005775"/>
                </a:lnTo>
                <a:lnTo>
                  <a:pt x="21121" y="1054975"/>
                </a:lnTo>
                <a:lnTo>
                  <a:pt x="34618" y="1103031"/>
                </a:lnTo>
                <a:lnTo>
                  <a:pt x="50994" y="1149936"/>
                </a:lnTo>
                <a:lnTo>
                  <a:pt x="70081" y="1195680"/>
                </a:lnTo>
                <a:lnTo>
                  <a:pt x="91707" y="1240255"/>
                </a:lnTo>
                <a:lnTo>
                  <a:pt x="107805" y="1269366"/>
                </a:lnTo>
                <a:lnTo>
                  <a:pt x="2664590" y="1269365"/>
                </a:lnTo>
                <a:lnTo>
                  <a:pt x="2671697" y="1215072"/>
                </a:lnTo>
                <a:lnTo>
                  <a:pt x="2677042" y="1164777"/>
                </a:lnTo>
                <a:lnTo>
                  <a:pt x="2681144" y="1114396"/>
                </a:lnTo>
                <a:lnTo>
                  <a:pt x="2683899" y="1063973"/>
                </a:lnTo>
                <a:lnTo>
                  <a:pt x="2685205" y="1013551"/>
                </a:lnTo>
                <a:lnTo>
                  <a:pt x="2684960" y="963175"/>
                </a:lnTo>
                <a:lnTo>
                  <a:pt x="2683062" y="912890"/>
                </a:lnTo>
                <a:lnTo>
                  <a:pt x="2679407" y="862738"/>
                </a:lnTo>
                <a:lnTo>
                  <a:pt x="2673894" y="812764"/>
                </a:lnTo>
                <a:lnTo>
                  <a:pt x="2666419" y="763011"/>
                </a:lnTo>
                <a:lnTo>
                  <a:pt x="2656881" y="713525"/>
                </a:lnTo>
                <a:lnTo>
                  <a:pt x="2645176" y="664348"/>
                </a:lnTo>
                <a:lnTo>
                  <a:pt x="2631203" y="615526"/>
                </a:lnTo>
                <a:lnTo>
                  <a:pt x="2616363" y="573107"/>
                </a:lnTo>
                <a:lnTo>
                  <a:pt x="2599761" y="531002"/>
                </a:lnTo>
                <a:lnTo>
                  <a:pt x="2581155" y="489399"/>
                </a:lnTo>
                <a:lnTo>
                  <a:pt x="2560303" y="448481"/>
                </a:lnTo>
                <a:lnTo>
                  <a:pt x="2533627" y="402713"/>
                </a:lnTo>
                <a:lnTo>
                  <a:pt x="2504271" y="358576"/>
                </a:lnTo>
                <a:lnTo>
                  <a:pt x="2472301" y="316310"/>
                </a:lnTo>
                <a:lnTo>
                  <a:pt x="2437780" y="276156"/>
                </a:lnTo>
                <a:lnTo>
                  <a:pt x="2400774" y="238356"/>
                </a:lnTo>
                <a:lnTo>
                  <a:pt x="2361348" y="203150"/>
                </a:lnTo>
                <a:lnTo>
                  <a:pt x="2319567" y="170780"/>
                </a:lnTo>
                <a:lnTo>
                  <a:pt x="2279286" y="144078"/>
                </a:lnTo>
                <a:lnTo>
                  <a:pt x="2237522" y="120786"/>
                </a:lnTo>
                <a:lnTo>
                  <a:pt x="2194424" y="100663"/>
                </a:lnTo>
                <a:lnTo>
                  <a:pt x="2150141" y="83467"/>
                </a:lnTo>
                <a:lnTo>
                  <a:pt x="2104818" y="68955"/>
                </a:lnTo>
                <a:lnTo>
                  <a:pt x="2058605" y="56886"/>
                </a:lnTo>
                <a:lnTo>
                  <a:pt x="2011649" y="47016"/>
                </a:lnTo>
                <a:lnTo>
                  <a:pt x="1964097" y="39105"/>
                </a:lnTo>
                <a:lnTo>
                  <a:pt x="1911223" y="31909"/>
                </a:lnTo>
                <a:lnTo>
                  <a:pt x="1858136" y="25793"/>
                </a:lnTo>
                <a:lnTo>
                  <a:pt x="1804884" y="20617"/>
                </a:lnTo>
                <a:lnTo>
                  <a:pt x="1751513" y="16243"/>
                </a:lnTo>
                <a:lnTo>
                  <a:pt x="1698069" y="12533"/>
                </a:lnTo>
                <a:lnTo>
                  <a:pt x="1591154" y="6548"/>
                </a:lnTo>
                <a:lnTo>
                  <a:pt x="1537775" y="3997"/>
                </a:lnTo>
                <a:lnTo>
                  <a:pt x="1489806" y="2134"/>
                </a:lnTo>
                <a:lnTo>
                  <a:pt x="1441826" y="801"/>
                </a:lnTo>
                <a:lnTo>
                  <a:pt x="1393845" y="67"/>
                </a:lnTo>
                <a:lnTo>
                  <a:pt x="1345877" y="0"/>
                </a:lnTo>
                <a:lnTo>
                  <a:pt x="1297932" y="668"/>
                </a:lnTo>
                <a:lnTo>
                  <a:pt x="1250022" y="2141"/>
                </a:lnTo>
                <a:lnTo>
                  <a:pt x="1202158" y="4487"/>
                </a:lnTo>
                <a:lnTo>
                  <a:pt x="1154353" y="7774"/>
                </a:lnTo>
                <a:lnTo>
                  <a:pt x="1106619" y="12072"/>
                </a:lnTo>
                <a:lnTo>
                  <a:pt x="1056236" y="17635"/>
                </a:lnTo>
                <a:lnTo>
                  <a:pt x="1005897" y="24476"/>
                </a:lnTo>
                <a:lnTo>
                  <a:pt x="955678" y="32637"/>
                </a:lnTo>
                <a:lnTo>
                  <a:pt x="905655" y="42158"/>
                </a:lnTo>
                <a:lnTo>
                  <a:pt x="855904" y="53080"/>
                </a:lnTo>
                <a:lnTo>
                  <a:pt x="806500" y="65445"/>
                </a:lnTo>
                <a:lnTo>
                  <a:pt x="757519" y="79293"/>
                </a:lnTo>
                <a:lnTo>
                  <a:pt x="709038" y="94666"/>
                </a:lnTo>
                <a:lnTo>
                  <a:pt x="661131" y="111603"/>
                </a:lnTo>
                <a:lnTo>
                  <a:pt x="613876" y="130147"/>
                </a:lnTo>
                <a:lnTo>
                  <a:pt x="567347" y="150338"/>
                </a:lnTo>
                <a:lnTo>
                  <a:pt x="521620" y="172218"/>
                </a:lnTo>
                <a:lnTo>
                  <a:pt x="476772" y="195826"/>
                </a:lnTo>
                <a:close/>
              </a:path>
            </a:pathLst>
          </a:custGeom>
          <a:solidFill>
            <a:srgbClr val="46459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4174729"/>
            <a:ext cx="1722755" cy="2992120"/>
          </a:xfrm>
          <a:custGeom>
            <a:rect b="b" l="l" r="r" t="t"/>
            <a:pathLst>
              <a:path extrusionOk="0" h="2992120" w="1722755">
                <a:moveTo>
                  <a:pt x="358866" y="2579146"/>
                </a:moveTo>
                <a:lnTo>
                  <a:pt x="186587" y="2744920"/>
                </a:lnTo>
                <a:lnTo>
                  <a:pt x="189042" y="2741619"/>
                </a:lnTo>
                <a:lnTo>
                  <a:pt x="215514" y="2699857"/>
                </a:lnTo>
                <a:lnTo>
                  <a:pt x="243604" y="2659302"/>
                </a:lnTo>
                <a:lnTo>
                  <a:pt x="273006" y="2619731"/>
                </a:lnTo>
                <a:lnTo>
                  <a:pt x="303409" y="2580917"/>
                </a:lnTo>
                <a:lnTo>
                  <a:pt x="334508" y="2542635"/>
                </a:lnTo>
                <a:lnTo>
                  <a:pt x="397855" y="2466977"/>
                </a:lnTo>
                <a:lnTo>
                  <a:pt x="430114" y="2429661"/>
                </a:lnTo>
                <a:lnTo>
                  <a:pt x="462771" y="2392713"/>
                </a:lnTo>
                <a:lnTo>
                  <a:pt x="495824" y="2356130"/>
                </a:lnTo>
                <a:lnTo>
                  <a:pt x="529273" y="2319915"/>
                </a:lnTo>
                <a:lnTo>
                  <a:pt x="563120" y="2284066"/>
                </a:lnTo>
                <a:lnTo>
                  <a:pt x="597364" y="2248584"/>
                </a:lnTo>
                <a:lnTo>
                  <a:pt x="632004" y="2213468"/>
                </a:lnTo>
                <a:lnTo>
                  <a:pt x="669774" y="2176323"/>
                </a:lnTo>
                <a:lnTo>
                  <a:pt x="708096" y="2139831"/>
                </a:lnTo>
                <a:lnTo>
                  <a:pt x="746950" y="2103961"/>
                </a:lnTo>
                <a:lnTo>
                  <a:pt x="786317" y="2068681"/>
                </a:lnTo>
                <a:lnTo>
                  <a:pt x="826178" y="2033960"/>
                </a:lnTo>
                <a:lnTo>
                  <a:pt x="866514" y="1999767"/>
                </a:lnTo>
                <a:lnTo>
                  <a:pt x="907306" y="1966071"/>
                </a:lnTo>
                <a:lnTo>
                  <a:pt x="1145959" y="1773989"/>
                </a:lnTo>
                <a:lnTo>
                  <a:pt x="715139" y="2188542"/>
                </a:lnTo>
                <a:lnTo>
                  <a:pt x="678221" y="2224313"/>
                </a:lnTo>
                <a:lnTo>
                  <a:pt x="641856" y="2260607"/>
                </a:lnTo>
                <a:lnTo>
                  <a:pt x="606024" y="2297403"/>
                </a:lnTo>
                <a:lnTo>
                  <a:pt x="570705" y="2334679"/>
                </a:lnTo>
                <a:lnTo>
                  <a:pt x="535878" y="2372416"/>
                </a:lnTo>
                <a:lnTo>
                  <a:pt x="501525" y="2410592"/>
                </a:lnTo>
                <a:lnTo>
                  <a:pt x="467624" y="2449186"/>
                </a:lnTo>
                <a:lnTo>
                  <a:pt x="434155" y="2488179"/>
                </a:lnTo>
                <a:lnTo>
                  <a:pt x="401100" y="2527548"/>
                </a:lnTo>
                <a:lnTo>
                  <a:pt x="358866" y="2579146"/>
                </a:lnTo>
                <a:close/>
              </a:path>
              <a:path extrusionOk="0" h="2992120" w="1722755">
                <a:moveTo>
                  <a:pt x="154598" y="2804819"/>
                </a:moveTo>
                <a:lnTo>
                  <a:pt x="104011" y="2831188"/>
                </a:lnTo>
                <a:lnTo>
                  <a:pt x="78599" y="2844134"/>
                </a:lnTo>
                <a:lnTo>
                  <a:pt x="18897" y="2872861"/>
                </a:lnTo>
                <a:lnTo>
                  <a:pt x="0" y="2853222"/>
                </a:lnTo>
                <a:lnTo>
                  <a:pt x="0" y="2839508"/>
                </a:lnTo>
                <a:lnTo>
                  <a:pt x="179322" y="2749562"/>
                </a:lnTo>
                <a:lnTo>
                  <a:pt x="183185" y="2747724"/>
                </a:lnTo>
                <a:lnTo>
                  <a:pt x="186587" y="2744920"/>
                </a:lnTo>
                <a:lnTo>
                  <a:pt x="358866" y="2579146"/>
                </a:lnTo>
                <a:lnTo>
                  <a:pt x="304209" y="2647708"/>
                </a:lnTo>
                <a:lnTo>
                  <a:pt x="292358" y="2663022"/>
                </a:lnTo>
                <a:lnTo>
                  <a:pt x="280931" y="2678501"/>
                </a:lnTo>
                <a:lnTo>
                  <a:pt x="270784" y="2692551"/>
                </a:lnTo>
                <a:lnTo>
                  <a:pt x="155094" y="2803872"/>
                </a:lnTo>
                <a:lnTo>
                  <a:pt x="154598" y="2804819"/>
                </a:lnTo>
                <a:close/>
              </a:path>
              <a:path extrusionOk="0" h="2992120" w="1722755">
                <a:moveTo>
                  <a:pt x="1639350" y="1808211"/>
                </a:moveTo>
                <a:lnTo>
                  <a:pt x="1495661" y="1946474"/>
                </a:lnTo>
                <a:lnTo>
                  <a:pt x="1534256" y="1906378"/>
                </a:lnTo>
                <a:lnTo>
                  <a:pt x="1568855" y="1862952"/>
                </a:lnTo>
                <a:lnTo>
                  <a:pt x="1599338" y="1816529"/>
                </a:lnTo>
                <a:lnTo>
                  <a:pt x="1625588" y="1767443"/>
                </a:lnTo>
                <a:lnTo>
                  <a:pt x="1646254" y="1721036"/>
                </a:lnTo>
                <a:lnTo>
                  <a:pt x="1664223" y="1673791"/>
                </a:lnTo>
                <a:lnTo>
                  <a:pt x="1679025" y="1625542"/>
                </a:lnTo>
                <a:lnTo>
                  <a:pt x="1690194" y="1576122"/>
                </a:lnTo>
                <a:lnTo>
                  <a:pt x="1692429" y="1557475"/>
                </a:lnTo>
                <a:lnTo>
                  <a:pt x="1692370" y="1548073"/>
                </a:lnTo>
                <a:lnTo>
                  <a:pt x="1668469" y="1508292"/>
                </a:lnTo>
                <a:lnTo>
                  <a:pt x="1653451" y="1507215"/>
                </a:lnTo>
                <a:lnTo>
                  <a:pt x="1641134" y="1508221"/>
                </a:lnTo>
                <a:lnTo>
                  <a:pt x="1556662" y="1530914"/>
                </a:lnTo>
                <a:lnTo>
                  <a:pt x="1511071" y="1551815"/>
                </a:lnTo>
                <a:lnTo>
                  <a:pt x="1467685" y="1577110"/>
                </a:lnTo>
                <a:lnTo>
                  <a:pt x="1426226" y="1606099"/>
                </a:lnTo>
                <a:lnTo>
                  <a:pt x="1317003" y="1691003"/>
                </a:lnTo>
                <a:lnTo>
                  <a:pt x="1308570" y="1697583"/>
                </a:lnTo>
                <a:lnTo>
                  <a:pt x="1227998" y="1758715"/>
                </a:lnTo>
                <a:lnTo>
                  <a:pt x="1146508" y="1821763"/>
                </a:lnTo>
                <a:lnTo>
                  <a:pt x="1066015" y="1885970"/>
                </a:lnTo>
                <a:lnTo>
                  <a:pt x="946902" y="1984240"/>
                </a:lnTo>
                <a:lnTo>
                  <a:pt x="829410" y="2084571"/>
                </a:lnTo>
                <a:lnTo>
                  <a:pt x="790714" y="2118650"/>
                </a:lnTo>
                <a:lnTo>
                  <a:pt x="752630" y="2153313"/>
                </a:lnTo>
                <a:lnTo>
                  <a:pt x="715139" y="2188542"/>
                </a:lnTo>
                <a:lnTo>
                  <a:pt x="1145959" y="1773989"/>
                </a:lnTo>
                <a:lnTo>
                  <a:pt x="1335031" y="1628239"/>
                </a:lnTo>
                <a:lnTo>
                  <a:pt x="1418372" y="1565752"/>
                </a:lnTo>
                <a:lnTo>
                  <a:pt x="1460531" y="1537139"/>
                </a:lnTo>
                <a:lnTo>
                  <a:pt x="1505253" y="1512973"/>
                </a:lnTo>
                <a:lnTo>
                  <a:pt x="1552220" y="1493426"/>
                </a:lnTo>
                <a:lnTo>
                  <a:pt x="1601116" y="1478673"/>
                </a:lnTo>
                <a:lnTo>
                  <a:pt x="1650290" y="1471745"/>
                </a:lnTo>
                <a:lnTo>
                  <a:pt x="1677099" y="1474597"/>
                </a:lnTo>
                <a:lnTo>
                  <a:pt x="1713139" y="1503732"/>
                </a:lnTo>
                <a:lnTo>
                  <a:pt x="1722546" y="1542416"/>
                </a:lnTo>
                <a:lnTo>
                  <a:pt x="1722728" y="1555560"/>
                </a:lnTo>
                <a:lnTo>
                  <a:pt x="1721791" y="1568636"/>
                </a:lnTo>
                <a:lnTo>
                  <a:pt x="1708649" y="1631702"/>
                </a:lnTo>
                <a:lnTo>
                  <a:pt x="1693995" y="1680837"/>
                </a:lnTo>
                <a:lnTo>
                  <a:pt x="1676174" y="1728967"/>
                </a:lnTo>
                <a:lnTo>
                  <a:pt x="1655567" y="1776167"/>
                </a:lnTo>
                <a:lnTo>
                  <a:pt x="1639350" y="1808211"/>
                </a:lnTo>
                <a:close/>
              </a:path>
              <a:path extrusionOk="0" h="2992120" w="1722755">
                <a:moveTo>
                  <a:pt x="133592" y="2992057"/>
                </a:moveTo>
                <a:lnTo>
                  <a:pt x="99678" y="2956812"/>
                </a:lnTo>
                <a:lnTo>
                  <a:pt x="103291" y="2937786"/>
                </a:lnTo>
                <a:lnTo>
                  <a:pt x="112497" y="2905834"/>
                </a:lnTo>
                <a:lnTo>
                  <a:pt x="136616" y="2843836"/>
                </a:lnTo>
                <a:lnTo>
                  <a:pt x="155094" y="2803872"/>
                </a:lnTo>
                <a:lnTo>
                  <a:pt x="270784" y="2692551"/>
                </a:lnTo>
                <a:lnTo>
                  <a:pt x="258549" y="2709489"/>
                </a:lnTo>
                <a:lnTo>
                  <a:pt x="259955" y="2710955"/>
                </a:lnTo>
                <a:lnTo>
                  <a:pt x="264305" y="2708648"/>
                </a:lnTo>
                <a:lnTo>
                  <a:pt x="268646" y="2706819"/>
                </a:lnTo>
                <a:lnTo>
                  <a:pt x="304591" y="2687730"/>
                </a:lnTo>
                <a:lnTo>
                  <a:pt x="217182" y="2771838"/>
                </a:lnTo>
                <a:lnTo>
                  <a:pt x="193610" y="2814487"/>
                </a:lnTo>
                <a:lnTo>
                  <a:pt x="174748" y="2854410"/>
                </a:lnTo>
                <a:lnTo>
                  <a:pt x="158065" y="2895318"/>
                </a:lnTo>
                <a:lnTo>
                  <a:pt x="143495" y="2937142"/>
                </a:lnTo>
                <a:lnTo>
                  <a:pt x="133592" y="2992057"/>
                </a:lnTo>
                <a:close/>
              </a:path>
              <a:path extrusionOk="0" h="2992120" w="1722755">
                <a:moveTo>
                  <a:pt x="1514785" y="1972688"/>
                </a:moveTo>
                <a:lnTo>
                  <a:pt x="1478199" y="2006842"/>
                </a:lnTo>
                <a:lnTo>
                  <a:pt x="1440928" y="2040049"/>
                </a:lnTo>
                <a:lnTo>
                  <a:pt x="1402987" y="2072332"/>
                </a:lnTo>
                <a:lnTo>
                  <a:pt x="1364389" y="2103715"/>
                </a:lnTo>
                <a:lnTo>
                  <a:pt x="1325151" y="2134222"/>
                </a:lnTo>
                <a:lnTo>
                  <a:pt x="1285285" y="2163876"/>
                </a:lnTo>
                <a:lnTo>
                  <a:pt x="1244807" y="2192700"/>
                </a:lnTo>
                <a:lnTo>
                  <a:pt x="1203731" y="2220718"/>
                </a:lnTo>
                <a:lnTo>
                  <a:pt x="1162072" y="2247954"/>
                </a:lnTo>
                <a:lnTo>
                  <a:pt x="1119844" y="2274431"/>
                </a:lnTo>
                <a:lnTo>
                  <a:pt x="1077061" y="2300172"/>
                </a:lnTo>
                <a:lnTo>
                  <a:pt x="1033739" y="2325202"/>
                </a:lnTo>
                <a:lnTo>
                  <a:pt x="678072" y="2523725"/>
                </a:lnTo>
                <a:lnTo>
                  <a:pt x="274459" y="2741145"/>
                </a:lnTo>
                <a:lnTo>
                  <a:pt x="237294" y="2760264"/>
                </a:lnTo>
                <a:lnTo>
                  <a:pt x="224933" y="2766727"/>
                </a:lnTo>
                <a:lnTo>
                  <a:pt x="220827" y="2768800"/>
                </a:lnTo>
                <a:lnTo>
                  <a:pt x="217182" y="2771838"/>
                </a:lnTo>
                <a:lnTo>
                  <a:pt x="304591" y="2687730"/>
                </a:lnTo>
                <a:lnTo>
                  <a:pt x="361524" y="2657402"/>
                </a:lnTo>
                <a:lnTo>
                  <a:pt x="845431" y="2393306"/>
                </a:lnTo>
                <a:lnTo>
                  <a:pt x="1020192" y="2295030"/>
                </a:lnTo>
                <a:lnTo>
                  <a:pt x="1062980" y="2270289"/>
                </a:lnTo>
                <a:lnTo>
                  <a:pt x="1105247" y="2244838"/>
                </a:lnTo>
                <a:lnTo>
                  <a:pt x="1146976" y="2218656"/>
                </a:lnTo>
                <a:lnTo>
                  <a:pt x="1188150" y="2191720"/>
                </a:lnTo>
                <a:lnTo>
                  <a:pt x="1228755" y="2164008"/>
                </a:lnTo>
                <a:lnTo>
                  <a:pt x="1268773" y="2135499"/>
                </a:lnTo>
                <a:lnTo>
                  <a:pt x="1308189" y="2106171"/>
                </a:lnTo>
                <a:lnTo>
                  <a:pt x="1346986" y="2076002"/>
                </a:lnTo>
                <a:lnTo>
                  <a:pt x="1385148" y="2044969"/>
                </a:lnTo>
                <a:lnTo>
                  <a:pt x="1422658" y="2013052"/>
                </a:lnTo>
                <a:lnTo>
                  <a:pt x="1459501" y="1980227"/>
                </a:lnTo>
                <a:lnTo>
                  <a:pt x="1495661" y="1946474"/>
                </a:lnTo>
                <a:lnTo>
                  <a:pt x="1639350" y="1808211"/>
                </a:lnTo>
                <a:lnTo>
                  <a:pt x="1633556" y="1819657"/>
                </a:lnTo>
                <a:lnTo>
                  <a:pt x="1608331" y="1861236"/>
                </a:lnTo>
                <a:lnTo>
                  <a:pt x="1580033" y="1900721"/>
                </a:lnTo>
                <a:lnTo>
                  <a:pt x="1548804" y="1937932"/>
                </a:lnTo>
                <a:lnTo>
                  <a:pt x="1514785" y="1972688"/>
                </a:lnTo>
                <a:close/>
              </a:path>
              <a:path extrusionOk="0" h="2992120" w="1722755">
                <a:moveTo>
                  <a:pt x="380758" y="1080089"/>
                </a:moveTo>
                <a:lnTo>
                  <a:pt x="177144" y="1276015"/>
                </a:lnTo>
                <a:lnTo>
                  <a:pt x="181313" y="1270594"/>
                </a:lnTo>
                <a:lnTo>
                  <a:pt x="339877" y="1074194"/>
                </a:lnTo>
                <a:lnTo>
                  <a:pt x="403170" y="998597"/>
                </a:lnTo>
                <a:lnTo>
                  <a:pt x="434913" y="962446"/>
                </a:lnTo>
                <a:lnTo>
                  <a:pt x="467379" y="926945"/>
                </a:lnTo>
                <a:lnTo>
                  <a:pt x="500615" y="892150"/>
                </a:lnTo>
                <a:lnTo>
                  <a:pt x="534666" y="858117"/>
                </a:lnTo>
                <a:lnTo>
                  <a:pt x="569575" y="824899"/>
                </a:lnTo>
                <a:lnTo>
                  <a:pt x="605389" y="792553"/>
                </a:lnTo>
                <a:lnTo>
                  <a:pt x="640569" y="766296"/>
                </a:lnTo>
                <a:lnTo>
                  <a:pt x="678391" y="747845"/>
                </a:lnTo>
                <a:lnTo>
                  <a:pt x="692086" y="745770"/>
                </a:lnTo>
                <a:lnTo>
                  <a:pt x="700737" y="745892"/>
                </a:lnTo>
                <a:lnTo>
                  <a:pt x="576506" y="865432"/>
                </a:lnTo>
                <a:lnTo>
                  <a:pt x="539968" y="902013"/>
                </a:lnTo>
                <a:lnTo>
                  <a:pt x="504134" y="939206"/>
                </a:lnTo>
                <a:lnTo>
                  <a:pt x="469045" y="977055"/>
                </a:lnTo>
                <a:lnTo>
                  <a:pt x="434742" y="1015601"/>
                </a:lnTo>
                <a:lnTo>
                  <a:pt x="401267" y="1054887"/>
                </a:lnTo>
                <a:lnTo>
                  <a:pt x="380758" y="1080089"/>
                </a:lnTo>
                <a:close/>
              </a:path>
              <a:path extrusionOk="0" h="2992120" w="1722755">
                <a:moveTo>
                  <a:pt x="0" y="1553333"/>
                </a:moveTo>
                <a:lnTo>
                  <a:pt x="0" y="1496214"/>
                </a:lnTo>
                <a:lnTo>
                  <a:pt x="7503" y="1486268"/>
                </a:lnTo>
                <a:lnTo>
                  <a:pt x="70164" y="1405255"/>
                </a:lnTo>
                <a:lnTo>
                  <a:pt x="72366" y="1402667"/>
                </a:lnTo>
                <a:lnTo>
                  <a:pt x="74099" y="1399591"/>
                </a:lnTo>
                <a:lnTo>
                  <a:pt x="74640" y="1396252"/>
                </a:lnTo>
                <a:lnTo>
                  <a:pt x="45558" y="1418490"/>
                </a:lnTo>
                <a:lnTo>
                  <a:pt x="35807" y="1425634"/>
                </a:lnTo>
                <a:lnTo>
                  <a:pt x="0" y="1451760"/>
                </a:lnTo>
                <a:lnTo>
                  <a:pt x="0" y="1406024"/>
                </a:lnTo>
                <a:lnTo>
                  <a:pt x="166685" y="1285140"/>
                </a:lnTo>
                <a:lnTo>
                  <a:pt x="172027" y="1280938"/>
                </a:lnTo>
                <a:lnTo>
                  <a:pt x="380758" y="1080089"/>
                </a:lnTo>
                <a:lnTo>
                  <a:pt x="368660" y="1094956"/>
                </a:lnTo>
                <a:lnTo>
                  <a:pt x="336961" y="1135852"/>
                </a:lnTo>
                <a:lnTo>
                  <a:pt x="324072" y="1152606"/>
                </a:lnTo>
                <a:lnTo>
                  <a:pt x="284506" y="1202764"/>
                </a:lnTo>
                <a:lnTo>
                  <a:pt x="285444" y="1203740"/>
                </a:lnTo>
                <a:lnTo>
                  <a:pt x="290769" y="1200495"/>
                </a:lnTo>
                <a:lnTo>
                  <a:pt x="293196" y="1198629"/>
                </a:lnTo>
                <a:lnTo>
                  <a:pt x="332352" y="1169994"/>
                </a:lnTo>
                <a:lnTo>
                  <a:pt x="371159" y="1140848"/>
                </a:lnTo>
                <a:lnTo>
                  <a:pt x="381742" y="1132631"/>
                </a:lnTo>
                <a:lnTo>
                  <a:pt x="195851" y="1311503"/>
                </a:lnTo>
                <a:lnTo>
                  <a:pt x="130169" y="1387586"/>
                </a:lnTo>
                <a:lnTo>
                  <a:pt x="98163" y="1426825"/>
                </a:lnTo>
                <a:lnTo>
                  <a:pt x="66613" y="1466417"/>
                </a:lnTo>
                <a:lnTo>
                  <a:pt x="35530" y="1506368"/>
                </a:lnTo>
                <a:lnTo>
                  <a:pt x="4925" y="1546681"/>
                </a:lnTo>
                <a:lnTo>
                  <a:pt x="0" y="1553333"/>
                </a:lnTo>
                <a:close/>
              </a:path>
              <a:path extrusionOk="0" h="2992120" w="1722755">
                <a:moveTo>
                  <a:pt x="748253" y="798899"/>
                </a:moveTo>
                <a:lnTo>
                  <a:pt x="559660" y="980371"/>
                </a:lnTo>
                <a:lnTo>
                  <a:pt x="598250" y="943136"/>
                </a:lnTo>
                <a:lnTo>
                  <a:pt x="674549" y="867839"/>
                </a:lnTo>
                <a:lnTo>
                  <a:pt x="699472" y="836988"/>
                </a:lnTo>
                <a:lnTo>
                  <a:pt x="716239" y="800953"/>
                </a:lnTo>
                <a:lnTo>
                  <a:pt x="717743" y="791140"/>
                </a:lnTo>
                <a:lnTo>
                  <a:pt x="715508" y="784280"/>
                </a:lnTo>
                <a:lnTo>
                  <a:pt x="715303" y="784007"/>
                </a:lnTo>
                <a:lnTo>
                  <a:pt x="709462" y="780263"/>
                </a:lnTo>
                <a:lnTo>
                  <a:pt x="699885" y="780056"/>
                </a:lnTo>
                <a:lnTo>
                  <a:pt x="689535" y="782032"/>
                </a:lnTo>
                <a:lnTo>
                  <a:pt x="639273" y="810583"/>
                </a:lnTo>
                <a:lnTo>
                  <a:pt x="596873" y="846450"/>
                </a:lnTo>
                <a:lnTo>
                  <a:pt x="576506" y="865432"/>
                </a:lnTo>
                <a:lnTo>
                  <a:pt x="700737" y="745892"/>
                </a:lnTo>
                <a:lnTo>
                  <a:pt x="740654" y="763840"/>
                </a:lnTo>
                <a:lnTo>
                  <a:pt x="749043" y="782575"/>
                </a:lnTo>
                <a:lnTo>
                  <a:pt x="748253" y="798899"/>
                </a:lnTo>
                <a:close/>
              </a:path>
              <a:path extrusionOk="0" h="2992120" w="1722755">
                <a:moveTo>
                  <a:pt x="633286" y="958871"/>
                </a:moveTo>
                <a:lnTo>
                  <a:pt x="599061" y="991478"/>
                </a:lnTo>
                <a:lnTo>
                  <a:pt x="564170" y="1023394"/>
                </a:lnTo>
                <a:lnTo>
                  <a:pt x="528919" y="1054935"/>
                </a:lnTo>
                <a:lnTo>
                  <a:pt x="490782" y="1088179"/>
                </a:lnTo>
                <a:lnTo>
                  <a:pt x="451965" y="1120552"/>
                </a:lnTo>
                <a:lnTo>
                  <a:pt x="412535" y="1152139"/>
                </a:lnTo>
                <a:lnTo>
                  <a:pt x="372558" y="1183025"/>
                </a:lnTo>
                <a:lnTo>
                  <a:pt x="332099" y="1213296"/>
                </a:lnTo>
                <a:lnTo>
                  <a:pt x="291224" y="1243038"/>
                </a:lnTo>
                <a:lnTo>
                  <a:pt x="208487" y="1301274"/>
                </a:lnTo>
                <a:lnTo>
                  <a:pt x="195851" y="1311503"/>
                </a:lnTo>
                <a:lnTo>
                  <a:pt x="381742" y="1132631"/>
                </a:lnTo>
                <a:lnTo>
                  <a:pt x="409499" y="1111080"/>
                </a:lnTo>
                <a:lnTo>
                  <a:pt x="447255" y="1080584"/>
                </a:lnTo>
                <a:lnTo>
                  <a:pt x="484309" y="1049250"/>
                </a:lnTo>
                <a:lnTo>
                  <a:pt x="520543" y="1016969"/>
                </a:lnTo>
                <a:lnTo>
                  <a:pt x="559660" y="980371"/>
                </a:lnTo>
                <a:lnTo>
                  <a:pt x="748253" y="798899"/>
                </a:lnTo>
                <a:lnTo>
                  <a:pt x="747996" y="804210"/>
                </a:lnTo>
                <a:lnTo>
                  <a:pt x="728498" y="850330"/>
                </a:lnTo>
                <a:lnTo>
                  <a:pt x="698528" y="890322"/>
                </a:lnTo>
                <a:lnTo>
                  <a:pt x="666544" y="925258"/>
                </a:lnTo>
                <a:lnTo>
                  <a:pt x="633286" y="958871"/>
                </a:lnTo>
                <a:close/>
              </a:path>
              <a:path extrusionOk="0" h="2992120" w="1722755">
                <a:moveTo>
                  <a:pt x="0" y="960633"/>
                </a:moveTo>
                <a:lnTo>
                  <a:pt x="0" y="897406"/>
                </a:lnTo>
                <a:lnTo>
                  <a:pt x="98367" y="720137"/>
                </a:lnTo>
                <a:lnTo>
                  <a:pt x="121118" y="677185"/>
                </a:lnTo>
                <a:lnTo>
                  <a:pt x="143302" y="633878"/>
                </a:lnTo>
                <a:lnTo>
                  <a:pt x="164975" y="590274"/>
                </a:lnTo>
                <a:lnTo>
                  <a:pt x="186192" y="546431"/>
                </a:lnTo>
                <a:lnTo>
                  <a:pt x="207012" y="502408"/>
                </a:lnTo>
                <a:lnTo>
                  <a:pt x="226195" y="456357"/>
                </a:lnTo>
                <a:lnTo>
                  <a:pt x="241903" y="409072"/>
                </a:lnTo>
                <a:lnTo>
                  <a:pt x="254757" y="360833"/>
                </a:lnTo>
                <a:lnTo>
                  <a:pt x="265382" y="311922"/>
                </a:lnTo>
                <a:lnTo>
                  <a:pt x="269932" y="273553"/>
                </a:lnTo>
                <a:lnTo>
                  <a:pt x="272336" y="234783"/>
                </a:lnTo>
                <a:lnTo>
                  <a:pt x="272624" y="232157"/>
                </a:lnTo>
                <a:lnTo>
                  <a:pt x="281495" y="218455"/>
                </a:lnTo>
                <a:lnTo>
                  <a:pt x="285556" y="218775"/>
                </a:lnTo>
                <a:lnTo>
                  <a:pt x="296153" y="283355"/>
                </a:lnTo>
                <a:lnTo>
                  <a:pt x="292715" y="318262"/>
                </a:lnTo>
                <a:lnTo>
                  <a:pt x="278318" y="387299"/>
                </a:lnTo>
                <a:lnTo>
                  <a:pt x="263650" y="439643"/>
                </a:lnTo>
                <a:lnTo>
                  <a:pt x="245576" y="490529"/>
                </a:lnTo>
                <a:lnTo>
                  <a:pt x="224678" y="540189"/>
                </a:lnTo>
                <a:lnTo>
                  <a:pt x="201536" y="588852"/>
                </a:lnTo>
                <a:lnTo>
                  <a:pt x="176732" y="636747"/>
                </a:lnTo>
                <a:lnTo>
                  <a:pt x="0" y="960633"/>
                </a:lnTo>
                <a:close/>
              </a:path>
              <a:path extrusionOk="0" h="2992120" w="1722755">
                <a:moveTo>
                  <a:pt x="285556" y="1932103"/>
                </a:moveTo>
                <a:lnTo>
                  <a:pt x="249796" y="1966030"/>
                </a:lnTo>
                <a:lnTo>
                  <a:pt x="177339" y="2032909"/>
                </a:lnTo>
                <a:lnTo>
                  <a:pt x="0" y="2191001"/>
                </a:lnTo>
                <a:lnTo>
                  <a:pt x="0" y="2106064"/>
                </a:lnTo>
                <a:lnTo>
                  <a:pt x="218894" y="1854372"/>
                </a:lnTo>
                <a:lnTo>
                  <a:pt x="381778" y="1660535"/>
                </a:lnTo>
                <a:lnTo>
                  <a:pt x="499904" y="1519425"/>
                </a:lnTo>
                <a:lnTo>
                  <a:pt x="562622" y="1447540"/>
                </a:lnTo>
                <a:lnTo>
                  <a:pt x="594526" y="1412095"/>
                </a:lnTo>
                <a:lnTo>
                  <a:pt x="626839" y="1377030"/>
                </a:lnTo>
                <a:lnTo>
                  <a:pt x="659592" y="1342376"/>
                </a:lnTo>
                <a:lnTo>
                  <a:pt x="692819" y="1308169"/>
                </a:lnTo>
                <a:lnTo>
                  <a:pt x="731571" y="1271878"/>
                </a:lnTo>
                <a:lnTo>
                  <a:pt x="771907" y="1237234"/>
                </a:lnTo>
                <a:lnTo>
                  <a:pt x="806282" y="1221746"/>
                </a:lnTo>
                <a:lnTo>
                  <a:pt x="814411" y="1222459"/>
                </a:lnTo>
                <a:lnTo>
                  <a:pt x="821955" y="1225583"/>
                </a:lnTo>
                <a:lnTo>
                  <a:pt x="824977" y="1228149"/>
                </a:lnTo>
                <a:lnTo>
                  <a:pt x="733713" y="1315967"/>
                </a:lnTo>
                <a:lnTo>
                  <a:pt x="719434" y="1330463"/>
                </a:lnTo>
                <a:lnTo>
                  <a:pt x="679758" y="1373808"/>
                </a:lnTo>
                <a:lnTo>
                  <a:pt x="576714" y="1487276"/>
                </a:lnTo>
                <a:lnTo>
                  <a:pt x="541573" y="1526938"/>
                </a:lnTo>
                <a:lnTo>
                  <a:pt x="474353" y="1605063"/>
                </a:lnTo>
                <a:lnTo>
                  <a:pt x="282625" y="1836724"/>
                </a:lnTo>
                <a:lnTo>
                  <a:pt x="81371" y="2068421"/>
                </a:lnTo>
                <a:lnTo>
                  <a:pt x="79169" y="2071009"/>
                </a:lnTo>
                <a:lnTo>
                  <a:pt x="77211" y="2073363"/>
                </a:lnTo>
                <a:lnTo>
                  <a:pt x="75244" y="2076195"/>
                </a:lnTo>
                <a:lnTo>
                  <a:pt x="78610" y="2075305"/>
                </a:lnTo>
                <a:lnTo>
                  <a:pt x="81515" y="2073448"/>
                </a:lnTo>
                <a:lnTo>
                  <a:pt x="83952" y="2071103"/>
                </a:lnTo>
                <a:lnTo>
                  <a:pt x="122110" y="2037524"/>
                </a:lnTo>
                <a:lnTo>
                  <a:pt x="159836" y="2003520"/>
                </a:lnTo>
                <a:lnTo>
                  <a:pt x="197150" y="1969111"/>
                </a:lnTo>
                <a:lnTo>
                  <a:pt x="234073" y="1934316"/>
                </a:lnTo>
                <a:lnTo>
                  <a:pt x="701978" y="1484085"/>
                </a:lnTo>
                <a:lnTo>
                  <a:pt x="669890" y="1522320"/>
                </a:lnTo>
                <a:lnTo>
                  <a:pt x="424146" y="1791660"/>
                </a:lnTo>
                <a:lnTo>
                  <a:pt x="390280" y="1827608"/>
                </a:lnTo>
                <a:lnTo>
                  <a:pt x="355856" y="1862956"/>
                </a:lnTo>
                <a:lnTo>
                  <a:pt x="320928" y="1897766"/>
                </a:lnTo>
                <a:lnTo>
                  <a:pt x="285556" y="1932103"/>
                </a:lnTo>
                <a:close/>
              </a:path>
              <a:path extrusionOk="0" h="2992120" w="1722755">
                <a:moveTo>
                  <a:pt x="701978" y="1484085"/>
                </a:moveTo>
                <a:lnTo>
                  <a:pt x="270623" y="1899152"/>
                </a:lnTo>
                <a:lnTo>
                  <a:pt x="306820" y="1863639"/>
                </a:lnTo>
                <a:lnTo>
                  <a:pt x="378234" y="1791640"/>
                </a:lnTo>
                <a:lnTo>
                  <a:pt x="448473" y="1718468"/>
                </a:lnTo>
                <a:lnTo>
                  <a:pt x="517693" y="1644272"/>
                </a:lnTo>
                <a:lnTo>
                  <a:pt x="619957" y="1531385"/>
                </a:lnTo>
                <a:lnTo>
                  <a:pt x="653412" y="1492154"/>
                </a:lnTo>
                <a:lnTo>
                  <a:pt x="685014" y="1451756"/>
                </a:lnTo>
                <a:lnTo>
                  <a:pt x="714646" y="1410097"/>
                </a:lnTo>
                <a:lnTo>
                  <a:pt x="742190" y="1367081"/>
                </a:lnTo>
                <a:lnTo>
                  <a:pt x="767529" y="1322612"/>
                </a:lnTo>
                <a:lnTo>
                  <a:pt x="790545" y="1276596"/>
                </a:lnTo>
                <a:lnTo>
                  <a:pt x="793315" y="1269234"/>
                </a:lnTo>
                <a:lnTo>
                  <a:pt x="795056" y="1265680"/>
                </a:lnTo>
                <a:lnTo>
                  <a:pt x="794587" y="1265192"/>
                </a:lnTo>
                <a:lnTo>
                  <a:pt x="793874" y="1264939"/>
                </a:lnTo>
                <a:lnTo>
                  <a:pt x="793405" y="1264451"/>
                </a:lnTo>
                <a:lnTo>
                  <a:pt x="788793" y="1267949"/>
                </a:lnTo>
                <a:lnTo>
                  <a:pt x="783469" y="1271194"/>
                </a:lnTo>
                <a:lnTo>
                  <a:pt x="779327" y="1275180"/>
                </a:lnTo>
                <a:lnTo>
                  <a:pt x="748764" y="1302181"/>
                </a:lnTo>
                <a:lnTo>
                  <a:pt x="733713" y="1315967"/>
                </a:lnTo>
                <a:lnTo>
                  <a:pt x="824977" y="1228149"/>
                </a:lnTo>
                <a:lnTo>
                  <a:pt x="827728" y="1230485"/>
                </a:lnTo>
                <a:lnTo>
                  <a:pt x="828628" y="1231498"/>
                </a:lnTo>
                <a:lnTo>
                  <a:pt x="833166" y="1238323"/>
                </a:lnTo>
                <a:lnTo>
                  <a:pt x="835578" y="1246591"/>
                </a:lnTo>
                <a:lnTo>
                  <a:pt x="835429" y="1255122"/>
                </a:lnTo>
                <a:lnTo>
                  <a:pt x="810427" y="1309510"/>
                </a:lnTo>
                <a:lnTo>
                  <a:pt x="786654" y="1354789"/>
                </a:lnTo>
                <a:lnTo>
                  <a:pt x="761029" y="1398928"/>
                </a:lnTo>
                <a:lnTo>
                  <a:pt x="733237" y="1441709"/>
                </a:lnTo>
                <a:lnTo>
                  <a:pt x="702962" y="1482912"/>
                </a:lnTo>
                <a:lnTo>
                  <a:pt x="701978" y="1484085"/>
                </a:lnTo>
                <a:close/>
              </a:path>
              <a:path extrusionOk="0" h="2992120" w="1722755">
                <a:moveTo>
                  <a:pt x="342123" y="35472"/>
                </a:moveTo>
                <a:lnTo>
                  <a:pt x="336270" y="38070"/>
                </a:lnTo>
                <a:lnTo>
                  <a:pt x="324379" y="37234"/>
                </a:lnTo>
                <a:lnTo>
                  <a:pt x="320345" y="35480"/>
                </a:lnTo>
                <a:lnTo>
                  <a:pt x="315535" y="36821"/>
                </a:lnTo>
                <a:lnTo>
                  <a:pt x="310743" y="37205"/>
                </a:lnTo>
                <a:lnTo>
                  <a:pt x="308084" y="24383"/>
                </a:lnTo>
                <a:lnTo>
                  <a:pt x="306898" y="18053"/>
                </a:lnTo>
                <a:lnTo>
                  <a:pt x="305959" y="11751"/>
                </a:lnTo>
                <a:lnTo>
                  <a:pt x="307966" y="30"/>
                </a:lnTo>
                <a:lnTo>
                  <a:pt x="342123" y="354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1827557" y="1631337"/>
            <a:ext cx="6098484" cy="2345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734070" y="4324272"/>
            <a:ext cx="6285459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2069331" y="1413531"/>
            <a:ext cx="5614936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718820" y="1838372"/>
            <a:ext cx="8303895" cy="4748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2069331" y="1413531"/>
            <a:ext cx="5614936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2069331" y="1413531"/>
            <a:ext cx="5614936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69331" y="1413531"/>
            <a:ext cx="5614936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 u="none" cap="none" strike="noStrike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820" y="1838372"/>
            <a:ext cx="8303895" cy="4748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3D3D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12.jp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hyperlink" Target="http://www.cruzrojabogota.org.c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jpg"/><Relationship Id="rId11" Type="http://schemas.openxmlformats.org/officeDocument/2006/relationships/image" Target="../media/image18.jpg"/><Relationship Id="rId10" Type="http://schemas.openxmlformats.org/officeDocument/2006/relationships/image" Target="../media/image15.jpg"/><Relationship Id="rId12" Type="http://schemas.openxmlformats.org/officeDocument/2006/relationships/image" Target="../media/image17.jpg"/><Relationship Id="rId9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hyperlink" Target="http://www.cruzrojabogota.org.c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11" Type="http://schemas.openxmlformats.org/officeDocument/2006/relationships/image" Target="../media/image21.gif"/><Relationship Id="rId10" Type="http://schemas.openxmlformats.org/officeDocument/2006/relationships/image" Target="../media/image20.gif"/><Relationship Id="rId9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hyperlink" Target="http://www.cruzrojabogota.org.c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jp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hyperlink" Target="http://www.cruzrojabogota.org.c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hyperlink" Target="http://www.cruzrojabogota.org.c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jpg"/><Relationship Id="rId9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hyperlink" Target="http://www.cruzrojabogota.org.c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23.jp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hyperlink" Target="http://www.cruzrojabogota.org.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>
            <a:off x="917347" y="4648200"/>
            <a:ext cx="5142001" cy="8268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62100" lvl="0" marL="1574165" marR="5080" rtl="0" algn="ctr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Quemaduras</a:t>
            </a:r>
            <a:endParaRPr b="1" i="0" sz="4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061000" y="1383300"/>
            <a:ext cx="1146000" cy="156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4530313" y="3636898"/>
            <a:ext cx="1282800" cy="935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553100" y="1458700"/>
            <a:ext cx="55206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62100" lvl="0" marL="1574165" marR="5080" rtl="0" algn="ctr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94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Primeros  Auxilios</a:t>
            </a:r>
            <a:endParaRPr b="1" i="0" sz="940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8"/>
          <p:cNvGrpSpPr/>
          <p:nvPr/>
        </p:nvGrpSpPr>
        <p:grpSpPr>
          <a:xfrm>
            <a:off x="0" y="-29980"/>
            <a:ext cx="9754123" cy="1116906"/>
            <a:chOff x="0" y="0"/>
            <a:chExt cx="9754123" cy="1116906"/>
          </a:xfrm>
        </p:grpSpPr>
        <p:sp>
          <p:nvSpPr>
            <p:cNvPr id="64" name="Google Shape;64;p8"/>
            <p:cNvSpPr/>
            <p:nvPr/>
          </p:nvSpPr>
          <p:spPr>
            <a:xfrm>
              <a:off x="0" y="12"/>
              <a:ext cx="9753600" cy="1051560"/>
            </a:xfrm>
            <a:custGeom>
              <a:rect b="b" l="l" r="r" t="t"/>
              <a:pathLst>
                <a:path extrusionOk="0" h="1051560" w="9753600">
                  <a:moveTo>
                    <a:pt x="2426919" y="1032510"/>
                  </a:moveTo>
                  <a:lnTo>
                    <a:pt x="2216239" y="1032510"/>
                  </a:lnTo>
                  <a:lnTo>
                    <a:pt x="2225205" y="1033780"/>
                  </a:lnTo>
                  <a:lnTo>
                    <a:pt x="2356523" y="1033780"/>
                  </a:lnTo>
                  <a:lnTo>
                    <a:pt x="2426919" y="1032510"/>
                  </a:lnTo>
                  <a:close/>
                </a:path>
                <a:path extrusionOk="0" h="1051560" w="9753600">
                  <a:moveTo>
                    <a:pt x="9753600" y="0"/>
                  </a:moveTo>
                  <a:lnTo>
                    <a:pt x="9644913" y="0"/>
                  </a:lnTo>
                  <a:lnTo>
                    <a:pt x="598792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938530"/>
                  </a:lnTo>
                  <a:lnTo>
                    <a:pt x="0" y="997051"/>
                  </a:lnTo>
                  <a:lnTo>
                    <a:pt x="0" y="1012190"/>
                  </a:lnTo>
                  <a:lnTo>
                    <a:pt x="108140" y="1012190"/>
                  </a:lnTo>
                  <a:lnTo>
                    <a:pt x="159727" y="1013460"/>
                  </a:lnTo>
                  <a:lnTo>
                    <a:pt x="263398" y="1013460"/>
                  </a:lnTo>
                  <a:lnTo>
                    <a:pt x="315455" y="1014730"/>
                  </a:lnTo>
                  <a:lnTo>
                    <a:pt x="367639" y="1014730"/>
                  </a:lnTo>
                  <a:lnTo>
                    <a:pt x="419938" y="1016000"/>
                  </a:lnTo>
                  <a:lnTo>
                    <a:pt x="472313" y="1016000"/>
                  </a:lnTo>
                  <a:lnTo>
                    <a:pt x="577303" y="1018540"/>
                  </a:lnTo>
                  <a:lnTo>
                    <a:pt x="629881" y="1018540"/>
                  </a:lnTo>
                  <a:lnTo>
                    <a:pt x="834275" y="1023620"/>
                  </a:lnTo>
                  <a:lnTo>
                    <a:pt x="935596" y="1027430"/>
                  </a:lnTo>
                  <a:lnTo>
                    <a:pt x="1300200" y="1036320"/>
                  </a:lnTo>
                  <a:lnTo>
                    <a:pt x="1352626" y="1036320"/>
                  </a:lnTo>
                  <a:lnTo>
                    <a:pt x="1457223" y="1038860"/>
                  </a:lnTo>
                  <a:lnTo>
                    <a:pt x="1509471" y="1038860"/>
                  </a:lnTo>
                  <a:lnTo>
                    <a:pt x="1561731" y="1040130"/>
                  </a:lnTo>
                  <a:lnTo>
                    <a:pt x="1666506" y="1040130"/>
                  </a:lnTo>
                  <a:lnTo>
                    <a:pt x="1719084" y="1041400"/>
                  </a:lnTo>
                  <a:lnTo>
                    <a:pt x="1879307" y="1041400"/>
                  </a:lnTo>
                  <a:lnTo>
                    <a:pt x="2038997" y="1037590"/>
                  </a:lnTo>
                  <a:lnTo>
                    <a:pt x="2093455" y="1037590"/>
                  </a:lnTo>
                  <a:lnTo>
                    <a:pt x="2216239" y="1032510"/>
                  </a:lnTo>
                  <a:lnTo>
                    <a:pt x="5207368" y="1013460"/>
                  </a:lnTo>
                  <a:lnTo>
                    <a:pt x="5300154" y="1013460"/>
                  </a:lnTo>
                  <a:lnTo>
                    <a:pt x="5382234" y="1012190"/>
                  </a:lnTo>
                  <a:lnTo>
                    <a:pt x="5592915" y="1012190"/>
                  </a:lnTo>
                  <a:lnTo>
                    <a:pt x="5627865" y="1013460"/>
                  </a:lnTo>
                  <a:lnTo>
                    <a:pt x="5712447" y="1013460"/>
                  </a:lnTo>
                  <a:lnTo>
                    <a:pt x="5760948" y="1014730"/>
                  </a:lnTo>
                  <a:lnTo>
                    <a:pt x="6494043" y="1014730"/>
                  </a:lnTo>
                  <a:lnTo>
                    <a:pt x="6538595" y="1016000"/>
                  </a:lnTo>
                  <a:lnTo>
                    <a:pt x="6578625" y="1016000"/>
                  </a:lnTo>
                  <a:lnTo>
                    <a:pt x="6613588" y="1017270"/>
                  </a:lnTo>
                  <a:lnTo>
                    <a:pt x="6749707" y="1013752"/>
                  </a:lnTo>
                  <a:lnTo>
                    <a:pt x="6926173" y="1014183"/>
                  </a:lnTo>
                  <a:lnTo>
                    <a:pt x="7373074" y="1027430"/>
                  </a:lnTo>
                  <a:lnTo>
                    <a:pt x="7422655" y="1027430"/>
                  </a:lnTo>
                  <a:lnTo>
                    <a:pt x="7472134" y="1028700"/>
                  </a:lnTo>
                  <a:lnTo>
                    <a:pt x="7620165" y="1028700"/>
                  </a:lnTo>
                  <a:lnTo>
                    <a:pt x="7718679" y="1029970"/>
                  </a:lnTo>
                  <a:lnTo>
                    <a:pt x="7866481" y="1029970"/>
                  </a:lnTo>
                  <a:lnTo>
                    <a:pt x="7915821" y="1031240"/>
                  </a:lnTo>
                  <a:lnTo>
                    <a:pt x="7965224" y="1031240"/>
                  </a:lnTo>
                  <a:lnTo>
                    <a:pt x="8113966" y="1035050"/>
                  </a:lnTo>
                  <a:lnTo>
                    <a:pt x="8163788" y="1037590"/>
                  </a:lnTo>
                  <a:lnTo>
                    <a:pt x="8313648" y="1041400"/>
                  </a:lnTo>
                  <a:lnTo>
                    <a:pt x="8363686" y="1041400"/>
                  </a:lnTo>
                  <a:lnTo>
                    <a:pt x="8413763" y="1042670"/>
                  </a:lnTo>
                  <a:lnTo>
                    <a:pt x="8463877" y="1042670"/>
                  </a:lnTo>
                  <a:lnTo>
                    <a:pt x="8514016" y="1043940"/>
                  </a:lnTo>
                  <a:lnTo>
                    <a:pt x="8815337" y="1043940"/>
                  </a:lnTo>
                  <a:lnTo>
                    <a:pt x="9016390" y="1042670"/>
                  </a:lnTo>
                  <a:lnTo>
                    <a:pt x="9317698" y="1042670"/>
                  </a:lnTo>
                  <a:lnTo>
                    <a:pt x="9367850" y="1043940"/>
                  </a:lnTo>
                  <a:lnTo>
                    <a:pt x="9417952" y="1043940"/>
                  </a:lnTo>
                  <a:lnTo>
                    <a:pt x="9468040" y="1045210"/>
                  </a:lnTo>
                  <a:lnTo>
                    <a:pt x="9518078" y="1045210"/>
                  </a:lnTo>
                  <a:lnTo>
                    <a:pt x="9667938" y="1049020"/>
                  </a:lnTo>
                  <a:lnTo>
                    <a:pt x="9725698" y="1051560"/>
                  </a:lnTo>
                  <a:lnTo>
                    <a:pt x="9753600" y="1051560"/>
                  </a:lnTo>
                  <a:lnTo>
                    <a:pt x="9753600" y="1000760"/>
                  </a:lnTo>
                  <a:lnTo>
                    <a:pt x="9753600" y="996950"/>
                  </a:lnTo>
                  <a:lnTo>
                    <a:pt x="9753587" y="124434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6580393" y="0"/>
              <a:ext cx="3173730" cy="799465"/>
            </a:xfrm>
            <a:custGeom>
              <a:rect b="b" l="l" r="r" t="t"/>
              <a:pathLst>
                <a:path extrusionOk="0" h="799465" w="3173729">
                  <a:moveTo>
                    <a:pt x="0" y="0"/>
                  </a:moveTo>
                  <a:lnTo>
                    <a:pt x="11447" y="61738"/>
                  </a:lnTo>
                  <a:lnTo>
                    <a:pt x="22672" y="108535"/>
                  </a:lnTo>
                  <a:lnTo>
                    <a:pt x="35890" y="154607"/>
                  </a:lnTo>
                  <a:lnTo>
                    <a:pt x="51129" y="199853"/>
                  </a:lnTo>
                  <a:lnTo>
                    <a:pt x="68416" y="244175"/>
                  </a:lnTo>
                  <a:lnTo>
                    <a:pt x="87780" y="287471"/>
                  </a:lnTo>
                  <a:lnTo>
                    <a:pt x="109248" y="329641"/>
                  </a:lnTo>
                  <a:lnTo>
                    <a:pt x="132847" y="370587"/>
                  </a:lnTo>
                  <a:lnTo>
                    <a:pt x="158606" y="410206"/>
                  </a:lnTo>
                  <a:lnTo>
                    <a:pt x="186553" y="448401"/>
                  </a:lnTo>
                  <a:lnTo>
                    <a:pt x="216715" y="485069"/>
                  </a:lnTo>
                  <a:lnTo>
                    <a:pt x="249119" y="520112"/>
                  </a:lnTo>
                  <a:lnTo>
                    <a:pt x="283795" y="553430"/>
                  </a:lnTo>
                  <a:lnTo>
                    <a:pt x="320769" y="584921"/>
                  </a:lnTo>
                  <a:lnTo>
                    <a:pt x="360070" y="614487"/>
                  </a:lnTo>
                  <a:lnTo>
                    <a:pt x="401725" y="642027"/>
                  </a:lnTo>
                  <a:lnTo>
                    <a:pt x="444961" y="667157"/>
                  </a:lnTo>
                  <a:lnTo>
                    <a:pt x="489027" y="689841"/>
                  </a:lnTo>
                  <a:lnTo>
                    <a:pt x="533858" y="710153"/>
                  </a:lnTo>
                  <a:lnTo>
                    <a:pt x="579391" y="728167"/>
                  </a:lnTo>
                  <a:lnTo>
                    <a:pt x="625563" y="743955"/>
                  </a:lnTo>
                  <a:lnTo>
                    <a:pt x="672310" y="757591"/>
                  </a:lnTo>
                  <a:lnTo>
                    <a:pt x="719568" y="769149"/>
                  </a:lnTo>
                  <a:lnTo>
                    <a:pt x="767275" y="778700"/>
                  </a:lnTo>
                  <a:lnTo>
                    <a:pt x="815366" y="786319"/>
                  </a:lnTo>
                  <a:lnTo>
                    <a:pt x="863779" y="792080"/>
                  </a:lnTo>
                  <a:lnTo>
                    <a:pt x="912451" y="796054"/>
                  </a:lnTo>
                  <a:lnTo>
                    <a:pt x="961316" y="798316"/>
                  </a:lnTo>
                  <a:lnTo>
                    <a:pt x="1010313" y="798939"/>
                  </a:lnTo>
                  <a:lnTo>
                    <a:pt x="1059378" y="797996"/>
                  </a:lnTo>
                  <a:lnTo>
                    <a:pt x="1108446" y="795560"/>
                  </a:lnTo>
                  <a:lnTo>
                    <a:pt x="1157456" y="791705"/>
                  </a:lnTo>
                  <a:lnTo>
                    <a:pt x="1206343" y="786504"/>
                  </a:lnTo>
                  <a:lnTo>
                    <a:pt x="1255045" y="780030"/>
                  </a:lnTo>
                  <a:lnTo>
                    <a:pt x="1303496" y="772357"/>
                  </a:lnTo>
                  <a:lnTo>
                    <a:pt x="1351636" y="763557"/>
                  </a:lnTo>
                  <a:lnTo>
                    <a:pt x="1399398" y="753705"/>
                  </a:lnTo>
                  <a:lnTo>
                    <a:pt x="1448366" y="742614"/>
                  </a:lnTo>
                  <a:lnTo>
                    <a:pt x="1497082" y="730713"/>
                  </a:lnTo>
                  <a:lnTo>
                    <a:pt x="1545571" y="718082"/>
                  </a:lnTo>
                  <a:lnTo>
                    <a:pt x="1593856" y="704798"/>
                  </a:lnTo>
                  <a:lnTo>
                    <a:pt x="1641960" y="690940"/>
                  </a:lnTo>
                  <a:lnTo>
                    <a:pt x="1689909" y="676587"/>
                  </a:lnTo>
                  <a:lnTo>
                    <a:pt x="1737724" y="661817"/>
                  </a:lnTo>
                  <a:lnTo>
                    <a:pt x="1785430" y="646710"/>
                  </a:lnTo>
                  <a:lnTo>
                    <a:pt x="1833051" y="631342"/>
                  </a:lnTo>
                  <a:lnTo>
                    <a:pt x="2023152" y="568848"/>
                  </a:lnTo>
                  <a:lnTo>
                    <a:pt x="2070700" y="553362"/>
                  </a:lnTo>
                  <a:lnTo>
                    <a:pt x="2118305" y="538087"/>
                  </a:lnTo>
                  <a:lnTo>
                    <a:pt x="2165990" y="523102"/>
                  </a:lnTo>
                  <a:lnTo>
                    <a:pt x="2213779" y="508486"/>
                  </a:lnTo>
                  <a:lnTo>
                    <a:pt x="2261695" y="494318"/>
                  </a:lnTo>
                  <a:lnTo>
                    <a:pt x="2309763" y="480676"/>
                  </a:lnTo>
                  <a:lnTo>
                    <a:pt x="2358005" y="467638"/>
                  </a:lnTo>
                  <a:lnTo>
                    <a:pt x="2406446" y="455284"/>
                  </a:lnTo>
                  <a:lnTo>
                    <a:pt x="2455109" y="443691"/>
                  </a:lnTo>
                  <a:lnTo>
                    <a:pt x="2504018" y="432939"/>
                  </a:lnTo>
                  <a:lnTo>
                    <a:pt x="2553702" y="422476"/>
                  </a:lnTo>
                  <a:lnTo>
                    <a:pt x="2603360" y="411871"/>
                  </a:lnTo>
                  <a:lnTo>
                    <a:pt x="2652874" y="400796"/>
                  </a:lnTo>
                  <a:lnTo>
                    <a:pt x="2702122" y="388924"/>
                  </a:lnTo>
                  <a:lnTo>
                    <a:pt x="2750985" y="375928"/>
                  </a:lnTo>
                  <a:lnTo>
                    <a:pt x="2799343" y="361482"/>
                  </a:lnTo>
                  <a:lnTo>
                    <a:pt x="2847078" y="345258"/>
                  </a:lnTo>
                  <a:lnTo>
                    <a:pt x="2894068" y="326930"/>
                  </a:lnTo>
                  <a:lnTo>
                    <a:pt x="2940194" y="306171"/>
                  </a:lnTo>
                  <a:lnTo>
                    <a:pt x="2985337" y="282654"/>
                  </a:lnTo>
                  <a:lnTo>
                    <a:pt x="3028508" y="257027"/>
                  </a:lnTo>
                  <a:lnTo>
                    <a:pt x="3070257" y="228934"/>
                  </a:lnTo>
                  <a:lnTo>
                    <a:pt x="3110474" y="198515"/>
                  </a:lnTo>
                  <a:lnTo>
                    <a:pt x="3149048" y="165914"/>
                  </a:lnTo>
                  <a:lnTo>
                    <a:pt x="3173206" y="143185"/>
                  </a:lnTo>
                  <a:lnTo>
                    <a:pt x="3173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5704137" y="0"/>
              <a:ext cx="2321559" cy="111690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560375" y="0"/>
              <a:ext cx="2744470" cy="923925"/>
            </a:xfrm>
            <a:custGeom>
              <a:rect b="b" l="l" r="r" t="t"/>
              <a:pathLst>
                <a:path extrusionOk="0" h="923925" w="2744470">
                  <a:moveTo>
                    <a:pt x="2743981" y="0"/>
                  </a:moveTo>
                  <a:lnTo>
                    <a:pt x="2736620" y="42203"/>
                  </a:lnTo>
                  <a:lnTo>
                    <a:pt x="2726365" y="91699"/>
                  </a:lnTo>
                  <a:lnTo>
                    <a:pt x="2714495" y="140902"/>
                  </a:lnTo>
                  <a:lnTo>
                    <a:pt x="2700970" y="189778"/>
                  </a:lnTo>
                  <a:lnTo>
                    <a:pt x="2685754" y="238294"/>
                  </a:lnTo>
                  <a:lnTo>
                    <a:pt x="2669295" y="284394"/>
                  </a:lnTo>
                  <a:lnTo>
                    <a:pt x="2651138" y="329716"/>
                  </a:lnTo>
                  <a:lnTo>
                    <a:pt x="2631287" y="374158"/>
                  </a:lnTo>
                  <a:lnTo>
                    <a:pt x="2609746" y="417615"/>
                  </a:lnTo>
                  <a:lnTo>
                    <a:pt x="2586519" y="459983"/>
                  </a:lnTo>
                  <a:lnTo>
                    <a:pt x="2561609" y="501159"/>
                  </a:lnTo>
                  <a:lnTo>
                    <a:pt x="2535020" y="541038"/>
                  </a:lnTo>
                  <a:lnTo>
                    <a:pt x="2506758" y="579518"/>
                  </a:lnTo>
                  <a:lnTo>
                    <a:pt x="2476824" y="616494"/>
                  </a:lnTo>
                  <a:lnTo>
                    <a:pt x="2445224" y="651862"/>
                  </a:lnTo>
                  <a:lnTo>
                    <a:pt x="2411961" y="685520"/>
                  </a:lnTo>
                  <a:lnTo>
                    <a:pt x="2377039" y="717362"/>
                  </a:lnTo>
                  <a:lnTo>
                    <a:pt x="2340463" y="747285"/>
                  </a:lnTo>
                  <a:lnTo>
                    <a:pt x="2302235" y="775186"/>
                  </a:lnTo>
                  <a:lnTo>
                    <a:pt x="2262360" y="800960"/>
                  </a:lnTo>
                  <a:lnTo>
                    <a:pt x="2220842" y="824504"/>
                  </a:lnTo>
                  <a:lnTo>
                    <a:pt x="2177684" y="845714"/>
                  </a:lnTo>
                  <a:lnTo>
                    <a:pt x="2132891" y="864487"/>
                  </a:lnTo>
                  <a:lnTo>
                    <a:pt x="2086467" y="880718"/>
                  </a:lnTo>
                  <a:lnTo>
                    <a:pt x="2038415" y="894303"/>
                  </a:lnTo>
                  <a:lnTo>
                    <a:pt x="1989588" y="905112"/>
                  </a:lnTo>
                  <a:lnTo>
                    <a:pt x="1940713" y="913339"/>
                  </a:lnTo>
                  <a:lnTo>
                    <a:pt x="1891831" y="919074"/>
                  </a:lnTo>
                  <a:lnTo>
                    <a:pt x="1842977" y="922406"/>
                  </a:lnTo>
                  <a:lnTo>
                    <a:pt x="1794191" y="923423"/>
                  </a:lnTo>
                  <a:lnTo>
                    <a:pt x="1745511" y="922215"/>
                  </a:lnTo>
                  <a:lnTo>
                    <a:pt x="1696975" y="918871"/>
                  </a:lnTo>
                  <a:lnTo>
                    <a:pt x="1648621" y="913480"/>
                  </a:lnTo>
                  <a:lnTo>
                    <a:pt x="1600488" y="906131"/>
                  </a:lnTo>
                  <a:lnTo>
                    <a:pt x="1552613" y="896914"/>
                  </a:lnTo>
                  <a:lnTo>
                    <a:pt x="1505034" y="885916"/>
                  </a:lnTo>
                  <a:lnTo>
                    <a:pt x="1457790" y="873228"/>
                  </a:lnTo>
                  <a:lnTo>
                    <a:pt x="1410919" y="858939"/>
                  </a:lnTo>
                  <a:lnTo>
                    <a:pt x="1364459" y="843136"/>
                  </a:lnTo>
                  <a:lnTo>
                    <a:pt x="1318449" y="825911"/>
                  </a:lnTo>
                  <a:lnTo>
                    <a:pt x="1272926" y="807351"/>
                  </a:lnTo>
                  <a:lnTo>
                    <a:pt x="1227929" y="787546"/>
                  </a:lnTo>
                  <a:lnTo>
                    <a:pt x="1183495" y="766584"/>
                  </a:lnTo>
                  <a:lnTo>
                    <a:pt x="1139663" y="744556"/>
                  </a:lnTo>
                  <a:lnTo>
                    <a:pt x="1096472" y="721550"/>
                  </a:lnTo>
                  <a:lnTo>
                    <a:pt x="1053958" y="697655"/>
                  </a:lnTo>
                  <a:lnTo>
                    <a:pt x="1010674" y="672213"/>
                  </a:lnTo>
                  <a:lnTo>
                    <a:pt x="967874" y="646077"/>
                  </a:lnTo>
                  <a:lnTo>
                    <a:pt x="925513" y="619314"/>
                  </a:lnTo>
                  <a:lnTo>
                    <a:pt x="883545" y="591991"/>
                  </a:lnTo>
                  <a:lnTo>
                    <a:pt x="841923" y="564175"/>
                  </a:lnTo>
                  <a:lnTo>
                    <a:pt x="800600" y="535936"/>
                  </a:lnTo>
                  <a:lnTo>
                    <a:pt x="759530" y="507340"/>
                  </a:lnTo>
                  <a:lnTo>
                    <a:pt x="718667" y="478455"/>
                  </a:lnTo>
                  <a:lnTo>
                    <a:pt x="677964" y="449349"/>
                  </a:lnTo>
                  <a:lnTo>
                    <a:pt x="637376" y="420089"/>
                  </a:lnTo>
                  <a:lnTo>
                    <a:pt x="556354" y="361378"/>
                  </a:lnTo>
                  <a:lnTo>
                    <a:pt x="475231" y="302865"/>
                  </a:lnTo>
                  <a:lnTo>
                    <a:pt x="434516" y="273852"/>
                  </a:lnTo>
                  <a:lnTo>
                    <a:pt x="393635" y="245090"/>
                  </a:lnTo>
                  <a:lnTo>
                    <a:pt x="352544" y="216649"/>
                  </a:lnTo>
                  <a:lnTo>
                    <a:pt x="311196" y="188596"/>
                  </a:lnTo>
                  <a:lnTo>
                    <a:pt x="269543" y="160997"/>
                  </a:lnTo>
                  <a:lnTo>
                    <a:pt x="227541" y="133922"/>
                  </a:lnTo>
                  <a:lnTo>
                    <a:pt x="185141" y="107437"/>
                  </a:lnTo>
                  <a:lnTo>
                    <a:pt x="142299" y="81610"/>
                  </a:lnTo>
                  <a:lnTo>
                    <a:pt x="98967" y="56510"/>
                  </a:lnTo>
                  <a:lnTo>
                    <a:pt x="54809" y="31449"/>
                  </a:lnTo>
                  <a:lnTo>
                    <a:pt x="10718" y="6261"/>
                  </a:lnTo>
                  <a:lnTo>
                    <a:pt x="0" y="0"/>
                  </a:lnTo>
                  <a:lnTo>
                    <a:pt x="2743981" y="0"/>
                  </a:lnTo>
                  <a:close/>
                </a:path>
              </a:pathLst>
            </a:custGeom>
            <a:solidFill>
              <a:srgbClr val="4645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453960" y="0"/>
              <a:ext cx="1854200" cy="1100455"/>
            </a:xfrm>
            <a:custGeom>
              <a:rect b="b" l="l" r="r" t="t"/>
              <a:pathLst>
                <a:path extrusionOk="0" h="1100455" w="1854200">
                  <a:moveTo>
                    <a:pt x="187767" y="1072841"/>
                  </a:moveTo>
                  <a:lnTo>
                    <a:pt x="138389" y="1071842"/>
                  </a:lnTo>
                  <a:lnTo>
                    <a:pt x="123164" y="1009967"/>
                  </a:lnTo>
                  <a:lnTo>
                    <a:pt x="111479" y="959981"/>
                  </a:lnTo>
                  <a:lnTo>
                    <a:pt x="100320" y="909873"/>
                  </a:lnTo>
                  <a:lnTo>
                    <a:pt x="89561" y="859291"/>
                  </a:lnTo>
                  <a:lnTo>
                    <a:pt x="79346" y="808613"/>
                  </a:lnTo>
                  <a:lnTo>
                    <a:pt x="69648" y="757844"/>
                  </a:lnTo>
                  <a:lnTo>
                    <a:pt x="51695" y="656057"/>
                  </a:lnTo>
                  <a:lnTo>
                    <a:pt x="35487" y="553976"/>
                  </a:lnTo>
                  <a:lnTo>
                    <a:pt x="20807" y="451648"/>
                  </a:lnTo>
                  <a:lnTo>
                    <a:pt x="1181" y="297794"/>
                  </a:lnTo>
                  <a:lnTo>
                    <a:pt x="818" y="293234"/>
                  </a:lnTo>
                  <a:lnTo>
                    <a:pt x="0" y="290290"/>
                  </a:lnTo>
                  <a:lnTo>
                    <a:pt x="31760" y="90162"/>
                  </a:lnTo>
                  <a:lnTo>
                    <a:pt x="31866" y="111181"/>
                  </a:lnTo>
                  <a:lnTo>
                    <a:pt x="33425" y="133621"/>
                  </a:lnTo>
                  <a:lnTo>
                    <a:pt x="44818" y="257818"/>
                  </a:lnTo>
                  <a:lnTo>
                    <a:pt x="55898" y="359446"/>
                  </a:lnTo>
                  <a:lnTo>
                    <a:pt x="68743" y="460843"/>
                  </a:lnTo>
                  <a:lnTo>
                    <a:pt x="83401" y="561983"/>
                  </a:lnTo>
                  <a:lnTo>
                    <a:pt x="99921" y="662840"/>
                  </a:lnTo>
                  <a:lnTo>
                    <a:pt x="118352" y="763390"/>
                  </a:lnTo>
                  <a:lnTo>
                    <a:pt x="128299" y="813541"/>
                  </a:lnTo>
                  <a:lnTo>
                    <a:pt x="138741" y="863605"/>
                  </a:lnTo>
                  <a:lnTo>
                    <a:pt x="149686" y="913580"/>
                  </a:lnTo>
                  <a:lnTo>
                    <a:pt x="172940" y="1012907"/>
                  </a:lnTo>
                  <a:lnTo>
                    <a:pt x="187767" y="1072841"/>
                  </a:lnTo>
                  <a:close/>
                </a:path>
                <a:path extrusionOk="0" h="1100455" w="1854200">
                  <a:moveTo>
                    <a:pt x="46068" y="0"/>
                  </a:moveTo>
                  <a:lnTo>
                    <a:pt x="31760" y="90162"/>
                  </a:lnTo>
                  <a:lnTo>
                    <a:pt x="31753" y="88942"/>
                  </a:lnTo>
                  <a:lnTo>
                    <a:pt x="34064" y="67178"/>
                  </a:lnTo>
                  <a:lnTo>
                    <a:pt x="46068" y="0"/>
                  </a:lnTo>
                  <a:close/>
                </a:path>
                <a:path extrusionOk="0" h="1100455" w="1854200">
                  <a:moveTo>
                    <a:pt x="706733" y="590201"/>
                  </a:moveTo>
                  <a:lnTo>
                    <a:pt x="705410" y="642322"/>
                  </a:lnTo>
                  <a:lnTo>
                    <a:pt x="699156" y="798636"/>
                  </a:lnTo>
                  <a:lnTo>
                    <a:pt x="682848" y="1082851"/>
                  </a:lnTo>
                  <a:lnTo>
                    <a:pt x="603361" y="1081244"/>
                  </a:lnTo>
                  <a:lnTo>
                    <a:pt x="569347" y="584272"/>
                  </a:lnTo>
                  <a:lnTo>
                    <a:pt x="518852" y="0"/>
                  </a:lnTo>
                  <a:lnTo>
                    <a:pt x="567803" y="0"/>
                  </a:lnTo>
                  <a:lnTo>
                    <a:pt x="574442" y="88862"/>
                  </a:lnTo>
                  <a:lnTo>
                    <a:pt x="613242" y="506850"/>
                  </a:lnTo>
                  <a:lnTo>
                    <a:pt x="641777" y="919000"/>
                  </a:lnTo>
                  <a:lnTo>
                    <a:pt x="642140" y="923560"/>
                  </a:lnTo>
                  <a:lnTo>
                    <a:pt x="642512" y="927665"/>
                  </a:lnTo>
                  <a:lnTo>
                    <a:pt x="643330" y="932234"/>
                  </a:lnTo>
                  <a:lnTo>
                    <a:pt x="645688" y="928185"/>
                  </a:lnTo>
                  <a:lnTo>
                    <a:pt x="646690" y="923652"/>
                  </a:lnTo>
                  <a:lnTo>
                    <a:pt x="646782" y="919101"/>
                  </a:lnTo>
                  <a:lnTo>
                    <a:pt x="653106" y="816681"/>
                  </a:lnTo>
                  <a:lnTo>
                    <a:pt x="657642" y="714274"/>
                  </a:lnTo>
                  <a:lnTo>
                    <a:pt x="672883" y="0"/>
                  </a:lnTo>
                  <a:lnTo>
                    <a:pt x="691251" y="0"/>
                  </a:lnTo>
                  <a:lnTo>
                    <a:pt x="705134" y="329329"/>
                  </a:lnTo>
                  <a:lnTo>
                    <a:pt x="706735" y="381549"/>
                  </a:lnTo>
                  <a:lnTo>
                    <a:pt x="707639" y="433743"/>
                  </a:lnTo>
                  <a:lnTo>
                    <a:pt x="707903" y="485914"/>
                  </a:lnTo>
                  <a:lnTo>
                    <a:pt x="707583" y="538066"/>
                  </a:lnTo>
                  <a:lnTo>
                    <a:pt x="706733" y="590201"/>
                  </a:lnTo>
                  <a:close/>
                </a:path>
                <a:path extrusionOk="0" h="1100455" w="1854200">
                  <a:moveTo>
                    <a:pt x="672883" y="0"/>
                  </a:moveTo>
                  <a:lnTo>
                    <a:pt x="660511" y="611876"/>
                  </a:lnTo>
                  <a:lnTo>
                    <a:pt x="661837" y="509486"/>
                  </a:lnTo>
                  <a:lnTo>
                    <a:pt x="661202" y="355908"/>
                  </a:lnTo>
                  <a:lnTo>
                    <a:pt x="657786" y="202328"/>
                  </a:lnTo>
                  <a:lnTo>
                    <a:pt x="649738" y="0"/>
                  </a:lnTo>
                  <a:lnTo>
                    <a:pt x="672883" y="0"/>
                  </a:lnTo>
                  <a:close/>
                </a:path>
                <a:path extrusionOk="0" h="1100455" w="1854200">
                  <a:moveTo>
                    <a:pt x="1386459" y="1097078"/>
                  </a:moveTo>
                  <a:lnTo>
                    <a:pt x="1329974" y="1095936"/>
                  </a:lnTo>
                  <a:lnTo>
                    <a:pt x="1318651" y="958036"/>
                  </a:lnTo>
                  <a:lnTo>
                    <a:pt x="1312110" y="852024"/>
                  </a:lnTo>
                  <a:lnTo>
                    <a:pt x="1307428" y="745940"/>
                  </a:lnTo>
                  <a:lnTo>
                    <a:pt x="1304604" y="639785"/>
                  </a:lnTo>
                  <a:lnTo>
                    <a:pt x="1303638" y="533558"/>
                  </a:lnTo>
                  <a:lnTo>
                    <a:pt x="1304007" y="481685"/>
                  </a:lnTo>
                  <a:lnTo>
                    <a:pt x="1304988" y="429866"/>
                  </a:lnTo>
                  <a:lnTo>
                    <a:pt x="1306563" y="378096"/>
                  </a:lnTo>
                  <a:lnTo>
                    <a:pt x="1308714" y="326370"/>
                  </a:lnTo>
                  <a:lnTo>
                    <a:pt x="1311422" y="274685"/>
                  </a:lnTo>
                  <a:lnTo>
                    <a:pt x="1314669" y="223035"/>
                  </a:lnTo>
                  <a:lnTo>
                    <a:pt x="1322706" y="119823"/>
                  </a:lnTo>
                  <a:lnTo>
                    <a:pt x="1332678" y="16700"/>
                  </a:lnTo>
                  <a:lnTo>
                    <a:pt x="1334514" y="0"/>
                  </a:lnTo>
                  <a:lnTo>
                    <a:pt x="1367797" y="0"/>
                  </a:lnTo>
                  <a:lnTo>
                    <a:pt x="1359087" y="430747"/>
                  </a:lnTo>
                  <a:lnTo>
                    <a:pt x="1358121" y="482643"/>
                  </a:lnTo>
                  <a:lnTo>
                    <a:pt x="1357735" y="534524"/>
                  </a:lnTo>
                  <a:lnTo>
                    <a:pt x="1357913" y="586388"/>
                  </a:lnTo>
                  <a:lnTo>
                    <a:pt x="1358639" y="638237"/>
                  </a:lnTo>
                  <a:lnTo>
                    <a:pt x="1361669" y="741883"/>
                  </a:lnTo>
                  <a:lnTo>
                    <a:pt x="1366695" y="845461"/>
                  </a:lnTo>
                  <a:lnTo>
                    <a:pt x="1373584" y="948967"/>
                  </a:lnTo>
                  <a:lnTo>
                    <a:pt x="1382206" y="1052398"/>
                  </a:lnTo>
                  <a:lnTo>
                    <a:pt x="1386459" y="1097078"/>
                  </a:lnTo>
                  <a:close/>
                </a:path>
                <a:path extrusionOk="0" h="1100455" w="1854200">
                  <a:moveTo>
                    <a:pt x="1387024" y="0"/>
                  </a:moveTo>
                  <a:lnTo>
                    <a:pt x="1380891" y="70931"/>
                  </a:lnTo>
                  <a:lnTo>
                    <a:pt x="1365635" y="274969"/>
                  </a:lnTo>
                  <a:lnTo>
                    <a:pt x="1362828" y="326910"/>
                  </a:lnTo>
                  <a:lnTo>
                    <a:pt x="1360651" y="378836"/>
                  </a:lnTo>
                  <a:lnTo>
                    <a:pt x="1359087" y="430747"/>
                  </a:lnTo>
                  <a:lnTo>
                    <a:pt x="1367797" y="0"/>
                  </a:lnTo>
                  <a:lnTo>
                    <a:pt x="1387024" y="0"/>
                  </a:lnTo>
                  <a:close/>
                </a:path>
                <a:path extrusionOk="0" h="1100455" w="1854200">
                  <a:moveTo>
                    <a:pt x="1853961" y="0"/>
                  </a:moveTo>
                  <a:lnTo>
                    <a:pt x="1840904" y="62330"/>
                  </a:lnTo>
                  <a:lnTo>
                    <a:pt x="1829739" y="111385"/>
                  </a:lnTo>
                  <a:lnTo>
                    <a:pt x="1817879" y="160342"/>
                  </a:lnTo>
                  <a:lnTo>
                    <a:pt x="1805340" y="209204"/>
                  </a:lnTo>
                  <a:lnTo>
                    <a:pt x="1764897" y="355515"/>
                  </a:lnTo>
                  <a:lnTo>
                    <a:pt x="1548972" y="1100364"/>
                  </a:lnTo>
                  <a:lnTo>
                    <a:pt x="1502508" y="1099424"/>
                  </a:lnTo>
                  <a:lnTo>
                    <a:pt x="1710345" y="386222"/>
                  </a:lnTo>
                  <a:lnTo>
                    <a:pt x="1763609" y="193928"/>
                  </a:lnTo>
                  <a:lnTo>
                    <a:pt x="1775982" y="145646"/>
                  </a:lnTo>
                  <a:lnTo>
                    <a:pt x="1787686" y="97261"/>
                  </a:lnTo>
                  <a:lnTo>
                    <a:pt x="1798706" y="48771"/>
                  </a:lnTo>
                  <a:lnTo>
                    <a:pt x="1809062" y="0"/>
                  </a:lnTo>
                  <a:lnTo>
                    <a:pt x="1853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8"/>
          <p:cNvGrpSpPr/>
          <p:nvPr/>
        </p:nvGrpSpPr>
        <p:grpSpPr>
          <a:xfrm>
            <a:off x="0" y="6918972"/>
            <a:ext cx="9753600" cy="396240"/>
            <a:chOff x="0" y="6918972"/>
            <a:chExt cx="9753600" cy="396240"/>
          </a:xfrm>
        </p:grpSpPr>
        <p:sp>
          <p:nvSpPr>
            <p:cNvPr id="70" name="Google Shape;70;p8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832332" y="7031363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210085" y="7044986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434140" y="7044986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705436" y="7044986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8"/>
          <p:cNvSpPr txBox="1"/>
          <p:nvPr>
            <p:ph type="title"/>
          </p:nvPr>
        </p:nvSpPr>
        <p:spPr>
          <a:xfrm>
            <a:off x="1964055" y="1624803"/>
            <a:ext cx="552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62100" lvl="0" marL="1574165" marR="5080" rtl="0" algn="ctr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>
                <a:latin typeface="Montserrat"/>
                <a:ea typeface="Montserrat"/>
                <a:cs typeface="Montserrat"/>
                <a:sym typeface="Montserrat"/>
              </a:rPr>
              <a:t>Quemaduras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@cruzrojabogota</a:t>
            </a:r>
            <a:endParaRPr/>
          </a:p>
        </p:txBody>
      </p:sp>
      <p:pic>
        <p:nvPicPr>
          <p:cNvPr descr="Resultado de imagen para QUEMADURAS" id="78" name="Google Shape;78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41410" y="2781300"/>
            <a:ext cx="27432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989512" y="2973854"/>
            <a:ext cx="4572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Las quemaduras habitualmente ocurren por contacto directo o indirecto con calor,  corriente eléctrica, radiación o agentes químicos. Las quemaduras pueden provocar muerte celular.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9"/>
          <p:cNvGrpSpPr/>
          <p:nvPr/>
        </p:nvGrpSpPr>
        <p:grpSpPr>
          <a:xfrm>
            <a:off x="0" y="0"/>
            <a:ext cx="9753600" cy="1219835"/>
            <a:chOff x="0" y="0"/>
            <a:chExt cx="9753600" cy="1219835"/>
          </a:xfrm>
        </p:grpSpPr>
        <p:sp>
          <p:nvSpPr>
            <p:cNvPr id="85" name="Google Shape;85;p9"/>
            <p:cNvSpPr/>
            <p:nvPr/>
          </p:nvSpPr>
          <p:spPr>
            <a:xfrm>
              <a:off x="0" y="12"/>
              <a:ext cx="9753600" cy="1075690"/>
            </a:xfrm>
            <a:custGeom>
              <a:rect b="b" l="l" r="r" t="t"/>
              <a:pathLst>
                <a:path extrusionOk="0" h="1075690" w="9753600">
                  <a:moveTo>
                    <a:pt x="2313546" y="1061707"/>
                  </a:moveTo>
                  <a:lnTo>
                    <a:pt x="2073757" y="1061707"/>
                  </a:lnTo>
                  <a:lnTo>
                    <a:pt x="2082558" y="1062977"/>
                  </a:lnTo>
                  <a:lnTo>
                    <a:pt x="2240623" y="1062977"/>
                  </a:lnTo>
                  <a:lnTo>
                    <a:pt x="2313546" y="1061707"/>
                  </a:lnTo>
                  <a:close/>
                </a:path>
                <a:path extrusionOk="0" h="1075690" w="9753600">
                  <a:moveTo>
                    <a:pt x="9753600" y="0"/>
                  </a:moveTo>
                  <a:lnTo>
                    <a:pt x="0" y="0"/>
                  </a:lnTo>
                  <a:lnTo>
                    <a:pt x="0" y="966457"/>
                  </a:lnTo>
                  <a:lnTo>
                    <a:pt x="0" y="1024928"/>
                  </a:lnTo>
                  <a:lnTo>
                    <a:pt x="0" y="1041387"/>
                  </a:lnTo>
                  <a:lnTo>
                    <a:pt x="46685" y="1042657"/>
                  </a:lnTo>
                  <a:lnTo>
                    <a:pt x="98018" y="1042657"/>
                  </a:lnTo>
                  <a:lnTo>
                    <a:pt x="149440" y="1043927"/>
                  </a:lnTo>
                  <a:lnTo>
                    <a:pt x="200964" y="1043927"/>
                  </a:lnTo>
                  <a:lnTo>
                    <a:pt x="304253" y="1046467"/>
                  </a:lnTo>
                  <a:lnTo>
                    <a:pt x="355981" y="1046467"/>
                  </a:lnTo>
                  <a:lnTo>
                    <a:pt x="511352" y="1049007"/>
                  </a:lnTo>
                  <a:lnTo>
                    <a:pt x="615950" y="1052817"/>
                  </a:lnTo>
                  <a:lnTo>
                    <a:pt x="1095565" y="1065517"/>
                  </a:lnTo>
                  <a:lnTo>
                    <a:pt x="1146962" y="1065517"/>
                  </a:lnTo>
                  <a:lnTo>
                    <a:pt x="1249464" y="1068057"/>
                  </a:lnTo>
                  <a:lnTo>
                    <a:pt x="1300645" y="1068057"/>
                  </a:lnTo>
                  <a:lnTo>
                    <a:pt x="1351826" y="1069327"/>
                  </a:lnTo>
                  <a:lnTo>
                    <a:pt x="1454327" y="1069327"/>
                  </a:lnTo>
                  <a:lnTo>
                    <a:pt x="1505724" y="1070597"/>
                  </a:lnTo>
                  <a:lnTo>
                    <a:pt x="1708861" y="1070597"/>
                  </a:lnTo>
                  <a:lnTo>
                    <a:pt x="1755940" y="1069327"/>
                  </a:lnTo>
                  <a:lnTo>
                    <a:pt x="1849183" y="1068057"/>
                  </a:lnTo>
                  <a:lnTo>
                    <a:pt x="1896249" y="1066787"/>
                  </a:lnTo>
                  <a:lnTo>
                    <a:pt x="1944230" y="1066787"/>
                  </a:lnTo>
                  <a:lnTo>
                    <a:pt x="2073757" y="1061707"/>
                  </a:lnTo>
                  <a:lnTo>
                    <a:pt x="5266614" y="1041387"/>
                  </a:lnTo>
                  <a:lnTo>
                    <a:pt x="5355361" y="1041387"/>
                  </a:lnTo>
                  <a:lnTo>
                    <a:pt x="5433784" y="1040117"/>
                  </a:lnTo>
                  <a:lnTo>
                    <a:pt x="5635714" y="1040117"/>
                  </a:lnTo>
                  <a:lnTo>
                    <a:pt x="5670702" y="1041387"/>
                  </a:lnTo>
                  <a:lnTo>
                    <a:pt x="5754827" y="1041387"/>
                  </a:lnTo>
                  <a:lnTo>
                    <a:pt x="5802935" y="1042657"/>
                  </a:lnTo>
                  <a:lnTo>
                    <a:pt x="6493738" y="1042657"/>
                  </a:lnTo>
                  <a:lnTo>
                    <a:pt x="6545173" y="1043927"/>
                  </a:lnTo>
                  <a:lnTo>
                    <a:pt x="6677406" y="1043927"/>
                  </a:lnTo>
                  <a:lnTo>
                    <a:pt x="6712394" y="1045197"/>
                  </a:lnTo>
                  <a:lnTo>
                    <a:pt x="6764985" y="1043927"/>
                  </a:lnTo>
                  <a:lnTo>
                    <a:pt x="6816407" y="1043927"/>
                  </a:lnTo>
                  <a:lnTo>
                    <a:pt x="6896024" y="1041971"/>
                  </a:lnTo>
                  <a:lnTo>
                    <a:pt x="7042632" y="1042339"/>
                  </a:lnTo>
                  <a:lnTo>
                    <a:pt x="7461148" y="1055357"/>
                  </a:lnTo>
                  <a:lnTo>
                    <a:pt x="7513561" y="1055357"/>
                  </a:lnTo>
                  <a:lnTo>
                    <a:pt x="7565860" y="1056627"/>
                  </a:lnTo>
                  <a:lnTo>
                    <a:pt x="7618057" y="1056627"/>
                  </a:lnTo>
                  <a:lnTo>
                    <a:pt x="7670165" y="1057897"/>
                  </a:lnTo>
                  <a:lnTo>
                    <a:pt x="7878127" y="1057897"/>
                  </a:lnTo>
                  <a:lnTo>
                    <a:pt x="7930083" y="1059167"/>
                  </a:lnTo>
                  <a:lnTo>
                    <a:pt x="8034045" y="1059167"/>
                  </a:lnTo>
                  <a:lnTo>
                    <a:pt x="8086090" y="1060437"/>
                  </a:lnTo>
                  <a:lnTo>
                    <a:pt x="8138198" y="1060437"/>
                  </a:lnTo>
                  <a:lnTo>
                    <a:pt x="8295119" y="1064247"/>
                  </a:lnTo>
                  <a:lnTo>
                    <a:pt x="8347659" y="1066787"/>
                  </a:lnTo>
                  <a:lnTo>
                    <a:pt x="8551723" y="1071867"/>
                  </a:lnTo>
                  <a:lnTo>
                    <a:pt x="8602840" y="1071867"/>
                  </a:lnTo>
                  <a:lnTo>
                    <a:pt x="8653983" y="1073137"/>
                  </a:lnTo>
                  <a:lnTo>
                    <a:pt x="8807615" y="1073137"/>
                  </a:lnTo>
                  <a:lnTo>
                    <a:pt x="8858872" y="1074407"/>
                  </a:lnTo>
                  <a:lnTo>
                    <a:pt x="8910142" y="1074407"/>
                  </a:lnTo>
                  <a:lnTo>
                    <a:pt x="8961425" y="1073137"/>
                  </a:lnTo>
                  <a:lnTo>
                    <a:pt x="9269285" y="1073137"/>
                  </a:lnTo>
                  <a:lnTo>
                    <a:pt x="9320581" y="1071867"/>
                  </a:lnTo>
                  <a:lnTo>
                    <a:pt x="9474403" y="1071867"/>
                  </a:lnTo>
                  <a:lnTo>
                    <a:pt x="9525635" y="1073137"/>
                  </a:lnTo>
                  <a:lnTo>
                    <a:pt x="9628022" y="1073137"/>
                  </a:lnTo>
                  <a:lnTo>
                    <a:pt x="9679178" y="1074407"/>
                  </a:lnTo>
                  <a:lnTo>
                    <a:pt x="9730295" y="1074407"/>
                  </a:lnTo>
                  <a:lnTo>
                    <a:pt x="9753600" y="1075677"/>
                  </a:lnTo>
                  <a:lnTo>
                    <a:pt x="9753600" y="1049032"/>
                  </a:lnTo>
                  <a:lnTo>
                    <a:pt x="9753600" y="1040117"/>
                  </a:lnTo>
                  <a:lnTo>
                    <a:pt x="9753600" y="1026147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4542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6195597" y="0"/>
              <a:ext cx="2740660" cy="867410"/>
            </a:xfrm>
            <a:custGeom>
              <a:rect b="b" l="l" r="r" t="t"/>
              <a:pathLst>
                <a:path extrusionOk="0" h="867410" w="2740660">
                  <a:moveTo>
                    <a:pt x="0" y="0"/>
                  </a:moveTo>
                  <a:lnTo>
                    <a:pt x="2740600" y="0"/>
                  </a:lnTo>
                  <a:lnTo>
                    <a:pt x="2734812" y="6865"/>
                  </a:lnTo>
                  <a:lnTo>
                    <a:pt x="2700948" y="45674"/>
                  </a:lnTo>
                  <a:lnTo>
                    <a:pt x="2666465" y="83918"/>
                  </a:lnTo>
                  <a:lnTo>
                    <a:pt x="2631407" y="121602"/>
                  </a:lnTo>
                  <a:lnTo>
                    <a:pt x="2595819" y="158731"/>
                  </a:lnTo>
                  <a:lnTo>
                    <a:pt x="2560233" y="194861"/>
                  </a:lnTo>
                  <a:lnTo>
                    <a:pt x="2524169" y="230639"/>
                  </a:lnTo>
                  <a:lnTo>
                    <a:pt x="2487614" y="266012"/>
                  </a:lnTo>
                  <a:lnTo>
                    <a:pt x="2450560" y="300926"/>
                  </a:lnTo>
                  <a:lnTo>
                    <a:pt x="2412993" y="335329"/>
                  </a:lnTo>
                  <a:lnTo>
                    <a:pt x="2374905" y="369167"/>
                  </a:lnTo>
                  <a:lnTo>
                    <a:pt x="2336284" y="402387"/>
                  </a:lnTo>
                  <a:lnTo>
                    <a:pt x="2297119" y="434936"/>
                  </a:lnTo>
                  <a:lnTo>
                    <a:pt x="2257400" y="466760"/>
                  </a:lnTo>
                  <a:lnTo>
                    <a:pt x="2217115" y="497806"/>
                  </a:lnTo>
                  <a:lnTo>
                    <a:pt x="2176254" y="528021"/>
                  </a:lnTo>
                  <a:lnTo>
                    <a:pt x="2134806" y="557352"/>
                  </a:lnTo>
                  <a:lnTo>
                    <a:pt x="2092760" y="585745"/>
                  </a:lnTo>
                  <a:lnTo>
                    <a:pt x="2050106" y="613148"/>
                  </a:lnTo>
                  <a:lnTo>
                    <a:pt x="2006832" y="639506"/>
                  </a:lnTo>
                  <a:lnTo>
                    <a:pt x="1962928" y="664767"/>
                  </a:lnTo>
                  <a:lnTo>
                    <a:pt x="1918383" y="688878"/>
                  </a:lnTo>
                  <a:lnTo>
                    <a:pt x="1873186" y="711785"/>
                  </a:lnTo>
                  <a:lnTo>
                    <a:pt x="1827327" y="733434"/>
                  </a:lnTo>
                  <a:lnTo>
                    <a:pt x="1780795" y="753774"/>
                  </a:lnTo>
                  <a:lnTo>
                    <a:pt x="1733578" y="772750"/>
                  </a:lnTo>
                  <a:lnTo>
                    <a:pt x="1685666" y="790309"/>
                  </a:lnTo>
                  <a:lnTo>
                    <a:pt x="1637048" y="806399"/>
                  </a:lnTo>
                  <a:lnTo>
                    <a:pt x="1586933" y="820405"/>
                  </a:lnTo>
                  <a:lnTo>
                    <a:pt x="1536125" y="832961"/>
                  </a:lnTo>
                  <a:lnTo>
                    <a:pt x="1484635" y="843840"/>
                  </a:lnTo>
                  <a:lnTo>
                    <a:pt x="1432476" y="852817"/>
                  </a:lnTo>
                  <a:lnTo>
                    <a:pt x="1379657" y="859667"/>
                  </a:lnTo>
                  <a:lnTo>
                    <a:pt x="1331025" y="863985"/>
                  </a:lnTo>
                  <a:lnTo>
                    <a:pt x="1282235" y="866488"/>
                  </a:lnTo>
                  <a:lnTo>
                    <a:pt x="1233374" y="867142"/>
                  </a:lnTo>
                  <a:lnTo>
                    <a:pt x="1184531" y="865917"/>
                  </a:lnTo>
                  <a:lnTo>
                    <a:pt x="1135792" y="862783"/>
                  </a:lnTo>
                  <a:lnTo>
                    <a:pt x="1087246" y="857707"/>
                  </a:lnTo>
                  <a:lnTo>
                    <a:pt x="1038980" y="850658"/>
                  </a:lnTo>
                  <a:lnTo>
                    <a:pt x="991083" y="841605"/>
                  </a:lnTo>
                  <a:lnTo>
                    <a:pt x="943641" y="830517"/>
                  </a:lnTo>
                  <a:lnTo>
                    <a:pt x="896743" y="817363"/>
                  </a:lnTo>
                  <a:lnTo>
                    <a:pt x="850477" y="802111"/>
                  </a:lnTo>
                  <a:lnTo>
                    <a:pt x="802910" y="783737"/>
                  </a:lnTo>
                  <a:lnTo>
                    <a:pt x="756870" y="762891"/>
                  </a:lnTo>
                  <a:lnTo>
                    <a:pt x="712293" y="739717"/>
                  </a:lnTo>
                  <a:lnTo>
                    <a:pt x="669113" y="714360"/>
                  </a:lnTo>
                  <a:lnTo>
                    <a:pt x="627269" y="686965"/>
                  </a:lnTo>
                  <a:lnTo>
                    <a:pt x="586694" y="657674"/>
                  </a:lnTo>
                  <a:lnTo>
                    <a:pt x="547326" y="626633"/>
                  </a:lnTo>
                  <a:lnTo>
                    <a:pt x="509100" y="593985"/>
                  </a:lnTo>
                  <a:lnTo>
                    <a:pt x="471951" y="559876"/>
                  </a:lnTo>
                  <a:lnTo>
                    <a:pt x="435817" y="524449"/>
                  </a:lnTo>
                  <a:lnTo>
                    <a:pt x="400633" y="487849"/>
                  </a:lnTo>
                  <a:lnTo>
                    <a:pt x="365733" y="450017"/>
                  </a:lnTo>
                  <a:lnTo>
                    <a:pt x="331345" y="411654"/>
                  </a:lnTo>
                  <a:lnTo>
                    <a:pt x="297433" y="372808"/>
                  </a:lnTo>
                  <a:lnTo>
                    <a:pt x="263957" y="333531"/>
                  </a:lnTo>
                  <a:lnTo>
                    <a:pt x="230881" y="293872"/>
                  </a:lnTo>
                  <a:lnTo>
                    <a:pt x="198167" y="253881"/>
                  </a:lnTo>
                  <a:lnTo>
                    <a:pt x="133676" y="173108"/>
                  </a:lnTo>
                  <a:lnTo>
                    <a:pt x="7393" y="9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7325399" y="0"/>
              <a:ext cx="1986914" cy="1219835"/>
            </a:xfrm>
            <a:custGeom>
              <a:rect b="b" l="l" r="r" t="t"/>
              <a:pathLst>
                <a:path extrusionOk="0" h="1219835" w="1986914">
                  <a:moveTo>
                    <a:pt x="1388401" y="0"/>
                  </a:moveTo>
                  <a:lnTo>
                    <a:pt x="1431192" y="33551"/>
                  </a:lnTo>
                  <a:lnTo>
                    <a:pt x="1439740" y="85537"/>
                  </a:lnTo>
                  <a:lnTo>
                    <a:pt x="1447557" y="137620"/>
                  </a:lnTo>
                  <a:lnTo>
                    <a:pt x="1454694" y="189790"/>
                  </a:lnTo>
                  <a:lnTo>
                    <a:pt x="1461200" y="242041"/>
                  </a:lnTo>
                  <a:lnTo>
                    <a:pt x="1467123" y="294363"/>
                  </a:lnTo>
                  <a:lnTo>
                    <a:pt x="1477418" y="399187"/>
                  </a:lnTo>
                  <a:lnTo>
                    <a:pt x="1485974" y="504198"/>
                  </a:lnTo>
                  <a:lnTo>
                    <a:pt x="1486096" y="507692"/>
                  </a:lnTo>
                  <a:lnTo>
                    <a:pt x="1486910" y="511230"/>
                  </a:lnTo>
                  <a:lnTo>
                    <a:pt x="1488807" y="514142"/>
                  </a:lnTo>
                  <a:lnTo>
                    <a:pt x="1495451" y="477069"/>
                  </a:lnTo>
                  <a:lnTo>
                    <a:pt x="1543022" y="239463"/>
                  </a:lnTo>
                  <a:lnTo>
                    <a:pt x="1550242" y="195898"/>
                  </a:lnTo>
                  <a:lnTo>
                    <a:pt x="1563012" y="108397"/>
                  </a:lnTo>
                  <a:lnTo>
                    <a:pt x="1579505" y="15782"/>
                  </a:lnTo>
                  <a:lnTo>
                    <a:pt x="1581878" y="0"/>
                  </a:lnTo>
                  <a:lnTo>
                    <a:pt x="1617646" y="0"/>
                  </a:lnTo>
                  <a:lnTo>
                    <a:pt x="1580648" y="238203"/>
                  </a:lnTo>
                  <a:lnTo>
                    <a:pt x="1571884" y="287688"/>
                  </a:lnTo>
                  <a:lnTo>
                    <a:pt x="1495924" y="662403"/>
                  </a:lnTo>
                  <a:lnTo>
                    <a:pt x="1494783" y="669301"/>
                  </a:lnTo>
                  <a:lnTo>
                    <a:pt x="1475595" y="966694"/>
                  </a:lnTo>
                  <a:lnTo>
                    <a:pt x="1474479" y="947007"/>
                  </a:lnTo>
                  <a:lnTo>
                    <a:pt x="1470210" y="893951"/>
                  </a:lnTo>
                  <a:lnTo>
                    <a:pt x="1468388" y="872282"/>
                  </a:lnTo>
                  <a:lnTo>
                    <a:pt x="1463674" y="806731"/>
                  </a:lnTo>
                  <a:lnTo>
                    <a:pt x="1462289" y="806642"/>
                  </a:lnTo>
                  <a:lnTo>
                    <a:pt x="1460502" y="812801"/>
                  </a:lnTo>
                  <a:lnTo>
                    <a:pt x="1459954" y="815903"/>
                  </a:lnTo>
                  <a:lnTo>
                    <a:pt x="1450106" y="864824"/>
                  </a:lnTo>
                  <a:lnTo>
                    <a:pt x="1440876" y="913892"/>
                  </a:lnTo>
                  <a:lnTo>
                    <a:pt x="1438544" y="927476"/>
                  </a:lnTo>
                  <a:lnTo>
                    <a:pt x="1455632" y="662625"/>
                  </a:lnTo>
                  <a:lnTo>
                    <a:pt x="1456299" y="645641"/>
                  </a:lnTo>
                  <a:lnTo>
                    <a:pt x="1455871" y="628456"/>
                  </a:lnTo>
                  <a:lnTo>
                    <a:pt x="1452769" y="559261"/>
                  </a:lnTo>
                  <a:lnTo>
                    <a:pt x="1449878" y="507251"/>
                  </a:lnTo>
                  <a:lnTo>
                    <a:pt x="1446398" y="455287"/>
                  </a:lnTo>
                  <a:lnTo>
                    <a:pt x="1442317" y="403375"/>
                  </a:lnTo>
                  <a:lnTo>
                    <a:pt x="1437624" y="351520"/>
                  </a:lnTo>
                  <a:lnTo>
                    <a:pt x="1432307" y="299728"/>
                  </a:lnTo>
                  <a:lnTo>
                    <a:pt x="1426357" y="248004"/>
                  </a:lnTo>
                  <a:lnTo>
                    <a:pt x="1419761" y="196354"/>
                  </a:lnTo>
                  <a:lnTo>
                    <a:pt x="1412508" y="144782"/>
                  </a:lnTo>
                  <a:lnTo>
                    <a:pt x="1404588" y="93294"/>
                  </a:lnTo>
                  <a:lnTo>
                    <a:pt x="1395988" y="41895"/>
                  </a:lnTo>
                  <a:lnTo>
                    <a:pt x="1388401" y="0"/>
                  </a:lnTo>
                  <a:close/>
                </a:path>
                <a:path extrusionOk="0" h="1219835" w="1986914">
                  <a:moveTo>
                    <a:pt x="1475595" y="966694"/>
                  </a:moveTo>
                  <a:lnTo>
                    <a:pt x="1494313" y="676591"/>
                  </a:lnTo>
                  <a:lnTo>
                    <a:pt x="1494903" y="683601"/>
                  </a:lnTo>
                  <a:lnTo>
                    <a:pt x="1510609" y="942798"/>
                  </a:lnTo>
                  <a:lnTo>
                    <a:pt x="1514945" y="1044135"/>
                  </a:lnTo>
                  <a:lnTo>
                    <a:pt x="1515901" y="1093618"/>
                  </a:lnTo>
                  <a:lnTo>
                    <a:pt x="1515860" y="1143110"/>
                  </a:lnTo>
                  <a:lnTo>
                    <a:pt x="1514832" y="1188909"/>
                  </a:lnTo>
                  <a:lnTo>
                    <a:pt x="1478841" y="1186587"/>
                  </a:lnTo>
                  <a:lnTo>
                    <a:pt x="1479571" y="1159308"/>
                  </a:lnTo>
                  <a:lnTo>
                    <a:pt x="1479974" y="1106213"/>
                  </a:lnTo>
                  <a:lnTo>
                    <a:pt x="1479300" y="1053134"/>
                  </a:lnTo>
                  <a:lnTo>
                    <a:pt x="1477488" y="1000067"/>
                  </a:lnTo>
                  <a:lnTo>
                    <a:pt x="1475595" y="966694"/>
                  </a:lnTo>
                  <a:close/>
                </a:path>
                <a:path extrusionOk="0" h="1219835" w="1986914">
                  <a:moveTo>
                    <a:pt x="1372127" y="1179701"/>
                  </a:moveTo>
                  <a:lnTo>
                    <a:pt x="1375959" y="1137044"/>
                  </a:lnTo>
                  <a:lnTo>
                    <a:pt x="1380843" y="1088626"/>
                  </a:lnTo>
                  <a:lnTo>
                    <a:pt x="1386735" y="1036911"/>
                  </a:lnTo>
                  <a:lnTo>
                    <a:pt x="1393743" y="985387"/>
                  </a:lnTo>
                  <a:lnTo>
                    <a:pt x="1401758" y="934034"/>
                  </a:lnTo>
                  <a:lnTo>
                    <a:pt x="1410672" y="882833"/>
                  </a:lnTo>
                  <a:lnTo>
                    <a:pt x="1420376" y="831765"/>
                  </a:lnTo>
                  <a:lnTo>
                    <a:pt x="1430760" y="780810"/>
                  </a:lnTo>
                  <a:lnTo>
                    <a:pt x="1453137" y="679163"/>
                  </a:lnTo>
                  <a:lnTo>
                    <a:pt x="1455632" y="662625"/>
                  </a:lnTo>
                  <a:lnTo>
                    <a:pt x="1438544" y="927476"/>
                  </a:lnTo>
                  <a:lnTo>
                    <a:pt x="1432428" y="963107"/>
                  </a:lnTo>
                  <a:lnTo>
                    <a:pt x="1424926" y="1012470"/>
                  </a:lnTo>
                  <a:lnTo>
                    <a:pt x="1418534" y="1061982"/>
                  </a:lnTo>
                  <a:lnTo>
                    <a:pt x="1413417" y="1111644"/>
                  </a:lnTo>
                  <a:lnTo>
                    <a:pt x="1409101" y="1166584"/>
                  </a:lnTo>
                  <a:lnTo>
                    <a:pt x="1408105" y="1182023"/>
                  </a:lnTo>
                  <a:lnTo>
                    <a:pt x="1372127" y="1179701"/>
                  </a:lnTo>
                  <a:close/>
                </a:path>
                <a:path extrusionOk="0" h="1219835" w="1986914">
                  <a:moveTo>
                    <a:pt x="1408105" y="1182023"/>
                  </a:moveTo>
                  <a:lnTo>
                    <a:pt x="1409101" y="1166584"/>
                  </a:lnTo>
                  <a:lnTo>
                    <a:pt x="1408126" y="1182024"/>
                  </a:lnTo>
                  <a:close/>
                </a:path>
                <a:path extrusionOk="0" h="1219835" w="1986914">
                  <a:moveTo>
                    <a:pt x="1646884" y="0"/>
                  </a:moveTo>
                  <a:lnTo>
                    <a:pt x="1681259" y="0"/>
                  </a:lnTo>
                  <a:lnTo>
                    <a:pt x="1686407" y="24481"/>
                  </a:lnTo>
                  <a:lnTo>
                    <a:pt x="1697664" y="72705"/>
                  </a:lnTo>
                  <a:lnTo>
                    <a:pt x="1842705" y="643160"/>
                  </a:lnTo>
                  <a:lnTo>
                    <a:pt x="1855092" y="693141"/>
                  </a:lnTo>
                  <a:lnTo>
                    <a:pt x="1938049" y="1044053"/>
                  </a:lnTo>
                  <a:lnTo>
                    <a:pt x="1950510" y="1092460"/>
                  </a:lnTo>
                  <a:lnTo>
                    <a:pt x="1963646" y="1140744"/>
                  </a:lnTo>
                  <a:lnTo>
                    <a:pt x="1977374" y="1188899"/>
                  </a:lnTo>
                  <a:lnTo>
                    <a:pt x="1986397" y="1219334"/>
                  </a:lnTo>
                  <a:lnTo>
                    <a:pt x="1951205" y="1217064"/>
                  </a:lnTo>
                  <a:lnTo>
                    <a:pt x="1950686" y="1215354"/>
                  </a:lnTo>
                  <a:lnTo>
                    <a:pt x="1936363" y="1161768"/>
                  </a:lnTo>
                  <a:lnTo>
                    <a:pt x="1813159" y="658121"/>
                  </a:lnTo>
                  <a:lnTo>
                    <a:pt x="1799371" y="604388"/>
                  </a:lnTo>
                  <a:lnTo>
                    <a:pt x="1742204" y="389659"/>
                  </a:lnTo>
                  <a:lnTo>
                    <a:pt x="1648396" y="6779"/>
                  </a:lnTo>
                  <a:lnTo>
                    <a:pt x="1646884" y="0"/>
                  </a:lnTo>
                  <a:close/>
                </a:path>
                <a:path extrusionOk="0" h="1219835" w="1986914">
                  <a:moveTo>
                    <a:pt x="1018744" y="0"/>
                  </a:moveTo>
                  <a:lnTo>
                    <a:pt x="1056467" y="0"/>
                  </a:lnTo>
                  <a:lnTo>
                    <a:pt x="1063067" y="266362"/>
                  </a:lnTo>
                  <a:lnTo>
                    <a:pt x="1081838" y="715753"/>
                  </a:lnTo>
                  <a:lnTo>
                    <a:pt x="1084043" y="813871"/>
                  </a:lnTo>
                  <a:lnTo>
                    <a:pt x="1084389" y="862931"/>
                  </a:lnTo>
                  <a:lnTo>
                    <a:pt x="1084164" y="911986"/>
                  </a:lnTo>
                  <a:lnTo>
                    <a:pt x="1083321" y="961034"/>
                  </a:lnTo>
                  <a:lnTo>
                    <a:pt x="1081811" y="1010071"/>
                  </a:lnTo>
                  <a:lnTo>
                    <a:pt x="1077559" y="1064526"/>
                  </a:lnTo>
                  <a:lnTo>
                    <a:pt x="1070971" y="1118830"/>
                  </a:lnTo>
                  <a:lnTo>
                    <a:pt x="1055656" y="1154449"/>
                  </a:lnTo>
                  <a:lnTo>
                    <a:pt x="1049847" y="1158908"/>
                  </a:lnTo>
                  <a:lnTo>
                    <a:pt x="1037370" y="1158103"/>
                  </a:lnTo>
                  <a:lnTo>
                    <a:pt x="1045472" y="1032532"/>
                  </a:lnTo>
                  <a:lnTo>
                    <a:pt x="1046262" y="1011613"/>
                  </a:lnTo>
                  <a:lnTo>
                    <a:pt x="1045920" y="793476"/>
                  </a:lnTo>
                  <a:lnTo>
                    <a:pt x="1045109" y="738968"/>
                  </a:lnTo>
                  <a:lnTo>
                    <a:pt x="1041999" y="632986"/>
                  </a:lnTo>
                  <a:lnTo>
                    <a:pt x="1027027" y="323995"/>
                  </a:lnTo>
                  <a:lnTo>
                    <a:pt x="1019241" y="8366"/>
                  </a:lnTo>
                  <a:lnTo>
                    <a:pt x="1019119" y="4872"/>
                  </a:lnTo>
                  <a:lnTo>
                    <a:pt x="1018974" y="1726"/>
                  </a:lnTo>
                  <a:lnTo>
                    <a:pt x="1018744" y="0"/>
                  </a:lnTo>
                  <a:close/>
                </a:path>
                <a:path extrusionOk="0" h="1219835" w="1986914">
                  <a:moveTo>
                    <a:pt x="953320" y="882837"/>
                  </a:moveTo>
                  <a:lnTo>
                    <a:pt x="992973" y="268257"/>
                  </a:lnTo>
                  <a:lnTo>
                    <a:pt x="990117" y="320348"/>
                  </a:lnTo>
                  <a:lnTo>
                    <a:pt x="985820" y="424588"/>
                  </a:lnTo>
                  <a:lnTo>
                    <a:pt x="983223" y="528904"/>
                  </a:lnTo>
                  <a:lnTo>
                    <a:pt x="982104" y="633290"/>
                  </a:lnTo>
                  <a:lnTo>
                    <a:pt x="982712" y="789992"/>
                  </a:lnTo>
                  <a:lnTo>
                    <a:pt x="984501" y="843003"/>
                  </a:lnTo>
                  <a:lnTo>
                    <a:pt x="988499" y="895614"/>
                  </a:lnTo>
                  <a:lnTo>
                    <a:pt x="994859" y="947816"/>
                  </a:lnTo>
                  <a:lnTo>
                    <a:pt x="1003736" y="999599"/>
                  </a:lnTo>
                  <a:lnTo>
                    <a:pt x="1015287" y="1050955"/>
                  </a:lnTo>
                  <a:lnTo>
                    <a:pt x="1029665" y="1101873"/>
                  </a:lnTo>
                  <a:lnTo>
                    <a:pt x="1032655" y="1109387"/>
                  </a:lnTo>
                  <a:lnTo>
                    <a:pt x="1033793" y="1113294"/>
                  </a:lnTo>
                  <a:lnTo>
                    <a:pt x="1034486" y="1113339"/>
                  </a:lnTo>
                  <a:lnTo>
                    <a:pt x="1035200" y="1113037"/>
                  </a:lnTo>
                  <a:lnTo>
                    <a:pt x="1035892" y="1113081"/>
                  </a:lnTo>
                  <a:lnTo>
                    <a:pt x="1036966" y="1107224"/>
                  </a:lnTo>
                  <a:lnTo>
                    <a:pt x="1038753" y="1101065"/>
                  </a:lnTo>
                  <a:lnTo>
                    <a:pt x="1039134" y="1095164"/>
                  </a:lnTo>
                  <a:lnTo>
                    <a:pt x="1043607" y="1053447"/>
                  </a:lnTo>
                  <a:lnTo>
                    <a:pt x="1045472" y="1032532"/>
                  </a:lnTo>
                  <a:lnTo>
                    <a:pt x="1037370" y="1158103"/>
                  </a:lnTo>
                  <a:lnTo>
                    <a:pt x="991874" y="1090678"/>
                  </a:lnTo>
                  <a:lnTo>
                    <a:pt x="978578" y="1039794"/>
                  </a:lnTo>
                  <a:lnTo>
                    <a:pt x="967471" y="988489"/>
                  </a:lnTo>
                  <a:lnTo>
                    <a:pt x="958944" y="936712"/>
                  </a:lnTo>
                  <a:lnTo>
                    <a:pt x="953386" y="884410"/>
                  </a:lnTo>
                  <a:lnTo>
                    <a:pt x="953320" y="882837"/>
                  </a:lnTo>
                  <a:close/>
                </a:path>
                <a:path extrusionOk="0" h="1219835" w="1986914">
                  <a:moveTo>
                    <a:pt x="958901" y="253598"/>
                  </a:moveTo>
                  <a:lnTo>
                    <a:pt x="966634" y="152465"/>
                  </a:lnTo>
                  <a:lnTo>
                    <a:pt x="981129" y="0"/>
                  </a:lnTo>
                  <a:lnTo>
                    <a:pt x="1017358" y="0"/>
                  </a:lnTo>
                  <a:lnTo>
                    <a:pt x="1016574" y="1222"/>
                  </a:lnTo>
                  <a:lnTo>
                    <a:pt x="1015658" y="4649"/>
                  </a:lnTo>
                  <a:lnTo>
                    <a:pt x="1015434" y="8120"/>
                  </a:lnTo>
                  <a:lnTo>
                    <a:pt x="1009758" y="60104"/>
                  </a:lnTo>
                  <a:lnTo>
                    <a:pt x="1004702" y="112109"/>
                  </a:lnTo>
                  <a:lnTo>
                    <a:pt x="1000238" y="164137"/>
                  </a:lnTo>
                  <a:lnTo>
                    <a:pt x="996337" y="216187"/>
                  </a:lnTo>
                  <a:lnTo>
                    <a:pt x="953320" y="882837"/>
                  </a:lnTo>
                  <a:lnTo>
                    <a:pt x="951185" y="831531"/>
                  </a:lnTo>
                  <a:lnTo>
                    <a:pt x="951058" y="456438"/>
                  </a:lnTo>
                  <a:lnTo>
                    <a:pt x="951849" y="405635"/>
                  </a:lnTo>
                  <a:lnTo>
                    <a:pt x="953477" y="354899"/>
                  </a:lnTo>
                  <a:lnTo>
                    <a:pt x="955857" y="304224"/>
                  </a:lnTo>
                  <a:lnTo>
                    <a:pt x="958901" y="253598"/>
                  </a:lnTo>
                  <a:close/>
                </a:path>
                <a:path extrusionOk="0" h="1219835" w="1986914">
                  <a:moveTo>
                    <a:pt x="464033" y="0"/>
                  </a:moveTo>
                  <a:lnTo>
                    <a:pt x="506064" y="0"/>
                  </a:lnTo>
                  <a:lnTo>
                    <a:pt x="506495" y="26804"/>
                  </a:lnTo>
                  <a:lnTo>
                    <a:pt x="506758" y="77525"/>
                  </a:lnTo>
                  <a:lnTo>
                    <a:pt x="506467" y="128242"/>
                  </a:lnTo>
                  <a:lnTo>
                    <a:pt x="505622" y="178957"/>
                  </a:lnTo>
                  <a:lnTo>
                    <a:pt x="504223" y="229668"/>
                  </a:lnTo>
                  <a:lnTo>
                    <a:pt x="502271" y="280377"/>
                  </a:lnTo>
                  <a:lnTo>
                    <a:pt x="499720" y="328758"/>
                  </a:lnTo>
                  <a:lnTo>
                    <a:pt x="496480" y="377048"/>
                  </a:lnTo>
                  <a:lnTo>
                    <a:pt x="492576" y="425256"/>
                  </a:lnTo>
                  <a:lnTo>
                    <a:pt x="488033" y="473388"/>
                  </a:lnTo>
                  <a:lnTo>
                    <a:pt x="482877" y="521452"/>
                  </a:lnTo>
                  <a:lnTo>
                    <a:pt x="477132" y="569454"/>
                  </a:lnTo>
                  <a:lnTo>
                    <a:pt x="470825" y="617404"/>
                  </a:lnTo>
                  <a:lnTo>
                    <a:pt x="463980" y="665307"/>
                  </a:lnTo>
                  <a:lnTo>
                    <a:pt x="416880" y="971388"/>
                  </a:lnTo>
                  <a:lnTo>
                    <a:pt x="459067" y="317416"/>
                  </a:lnTo>
                  <a:lnTo>
                    <a:pt x="461560" y="267919"/>
                  </a:lnTo>
                  <a:lnTo>
                    <a:pt x="463386" y="218412"/>
                  </a:lnTo>
                  <a:lnTo>
                    <a:pt x="464569" y="168895"/>
                  </a:lnTo>
                  <a:lnTo>
                    <a:pt x="465133" y="119372"/>
                  </a:lnTo>
                  <a:lnTo>
                    <a:pt x="465103" y="69843"/>
                  </a:lnTo>
                  <a:lnTo>
                    <a:pt x="464503" y="20309"/>
                  </a:lnTo>
                  <a:lnTo>
                    <a:pt x="464033" y="0"/>
                  </a:lnTo>
                  <a:close/>
                </a:path>
                <a:path extrusionOk="0" h="1219835" w="1986914">
                  <a:moveTo>
                    <a:pt x="351720" y="1113864"/>
                  </a:moveTo>
                  <a:lnTo>
                    <a:pt x="374694" y="987165"/>
                  </a:lnTo>
                  <a:lnTo>
                    <a:pt x="392006" y="882636"/>
                  </a:lnTo>
                  <a:lnTo>
                    <a:pt x="407838" y="777916"/>
                  </a:lnTo>
                  <a:lnTo>
                    <a:pt x="429142" y="620476"/>
                  </a:lnTo>
                  <a:lnTo>
                    <a:pt x="447341" y="465829"/>
                  </a:lnTo>
                  <a:lnTo>
                    <a:pt x="451982" y="416373"/>
                  </a:lnTo>
                  <a:lnTo>
                    <a:pt x="455882" y="366901"/>
                  </a:lnTo>
                  <a:lnTo>
                    <a:pt x="416867" y="971471"/>
                  </a:lnTo>
                  <a:lnTo>
                    <a:pt x="415702" y="978672"/>
                  </a:lnTo>
                  <a:lnTo>
                    <a:pt x="392023" y="1116465"/>
                  </a:lnTo>
                  <a:lnTo>
                    <a:pt x="351720" y="1113864"/>
                  </a:lnTo>
                  <a:close/>
                </a:path>
                <a:path extrusionOk="0" h="1219835" w="1986914">
                  <a:moveTo>
                    <a:pt x="528" y="1075909"/>
                  </a:moveTo>
                  <a:lnTo>
                    <a:pt x="4617" y="1024580"/>
                  </a:lnTo>
                  <a:lnTo>
                    <a:pt x="9879" y="973496"/>
                  </a:lnTo>
                  <a:lnTo>
                    <a:pt x="16286" y="922647"/>
                  </a:lnTo>
                  <a:lnTo>
                    <a:pt x="23813" y="872026"/>
                  </a:lnTo>
                  <a:lnTo>
                    <a:pt x="32430" y="821627"/>
                  </a:lnTo>
                  <a:lnTo>
                    <a:pt x="42111" y="771439"/>
                  </a:lnTo>
                  <a:lnTo>
                    <a:pt x="52829" y="721457"/>
                  </a:lnTo>
                  <a:lnTo>
                    <a:pt x="64556" y="671672"/>
                  </a:lnTo>
                  <a:lnTo>
                    <a:pt x="77265" y="622076"/>
                  </a:lnTo>
                  <a:lnTo>
                    <a:pt x="90929" y="572661"/>
                  </a:lnTo>
                  <a:lnTo>
                    <a:pt x="105521" y="523420"/>
                  </a:lnTo>
                  <a:lnTo>
                    <a:pt x="121013" y="474345"/>
                  </a:lnTo>
                  <a:lnTo>
                    <a:pt x="279150" y="0"/>
                  </a:lnTo>
                  <a:lnTo>
                    <a:pt x="315131" y="0"/>
                  </a:lnTo>
                  <a:lnTo>
                    <a:pt x="152116" y="487855"/>
                  </a:lnTo>
                  <a:lnTo>
                    <a:pt x="136828" y="536341"/>
                  </a:lnTo>
                  <a:lnTo>
                    <a:pt x="122425" y="585003"/>
                  </a:lnTo>
                  <a:lnTo>
                    <a:pt x="108936" y="633847"/>
                  </a:lnTo>
                  <a:lnTo>
                    <a:pt x="96386" y="682879"/>
                  </a:lnTo>
                  <a:lnTo>
                    <a:pt x="84803" y="732105"/>
                  </a:lnTo>
                  <a:lnTo>
                    <a:pt x="74216" y="781529"/>
                  </a:lnTo>
                  <a:lnTo>
                    <a:pt x="64650" y="831156"/>
                  </a:lnTo>
                  <a:lnTo>
                    <a:pt x="56134" y="880994"/>
                  </a:lnTo>
                  <a:lnTo>
                    <a:pt x="48696" y="931045"/>
                  </a:lnTo>
                  <a:lnTo>
                    <a:pt x="42362" y="981318"/>
                  </a:lnTo>
                  <a:lnTo>
                    <a:pt x="37159" y="1031815"/>
                  </a:lnTo>
                  <a:lnTo>
                    <a:pt x="33116" y="1082544"/>
                  </a:lnTo>
                  <a:lnTo>
                    <a:pt x="32424" y="1093263"/>
                  </a:lnTo>
                  <a:lnTo>
                    <a:pt x="0" y="1091171"/>
                  </a:lnTo>
                  <a:lnTo>
                    <a:pt x="528" y="1075909"/>
                  </a:lnTo>
                  <a:close/>
                </a:path>
                <a:path extrusionOk="0" h="1219835" w="1986914">
                  <a:moveTo>
                    <a:pt x="32424" y="1093263"/>
                  </a:moveTo>
                  <a:lnTo>
                    <a:pt x="33116" y="1082544"/>
                  </a:lnTo>
                  <a:lnTo>
                    <a:pt x="32733" y="1093283"/>
                  </a:lnTo>
                  <a:lnTo>
                    <a:pt x="32424" y="1093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625750" y="0"/>
              <a:ext cx="2843530" cy="762635"/>
            </a:xfrm>
            <a:custGeom>
              <a:rect b="b" l="l" r="r" t="t"/>
              <a:pathLst>
                <a:path extrusionOk="0" h="762635" w="2843529">
                  <a:moveTo>
                    <a:pt x="2843357" y="0"/>
                  </a:moveTo>
                  <a:lnTo>
                    <a:pt x="0" y="0"/>
                  </a:lnTo>
                  <a:lnTo>
                    <a:pt x="12029" y="11362"/>
                  </a:lnTo>
                  <a:lnTo>
                    <a:pt x="49725" y="45457"/>
                  </a:lnTo>
                  <a:lnTo>
                    <a:pt x="88142" y="78769"/>
                  </a:lnTo>
                  <a:lnTo>
                    <a:pt x="127241" y="111314"/>
                  </a:lnTo>
                  <a:lnTo>
                    <a:pt x="166985" y="143106"/>
                  </a:lnTo>
                  <a:lnTo>
                    <a:pt x="207335" y="174159"/>
                  </a:lnTo>
                  <a:lnTo>
                    <a:pt x="248254" y="204488"/>
                  </a:lnTo>
                  <a:lnTo>
                    <a:pt x="289705" y="234109"/>
                  </a:lnTo>
                  <a:lnTo>
                    <a:pt x="331649" y="263034"/>
                  </a:lnTo>
                  <a:lnTo>
                    <a:pt x="374049" y="291280"/>
                  </a:lnTo>
                  <a:lnTo>
                    <a:pt x="416866" y="318860"/>
                  </a:lnTo>
                  <a:lnTo>
                    <a:pt x="460063" y="345790"/>
                  </a:lnTo>
                  <a:lnTo>
                    <a:pt x="503603" y="372084"/>
                  </a:lnTo>
                  <a:lnTo>
                    <a:pt x="547136" y="397606"/>
                  </a:lnTo>
                  <a:lnTo>
                    <a:pt x="591021" y="422687"/>
                  </a:lnTo>
                  <a:lnTo>
                    <a:pt x="635255" y="447276"/>
                  </a:lnTo>
                  <a:lnTo>
                    <a:pt x="679836" y="471323"/>
                  </a:lnTo>
                  <a:lnTo>
                    <a:pt x="724758" y="494779"/>
                  </a:lnTo>
                  <a:lnTo>
                    <a:pt x="770021" y="517595"/>
                  </a:lnTo>
                  <a:lnTo>
                    <a:pt x="815619" y="539720"/>
                  </a:lnTo>
                  <a:lnTo>
                    <a:pt x="861551" y="561105"/>
                  </a:lnTo>
                  <a:lnTo>
                    <a:pt x="907812" y="581700"/>
                  </a:lnTo>
                  <a:lnTo>
                    <a:pt x="954400" y="601456"/>
                  </a:lnTo>
                  <a:lnTo>
                    <a:pt x="1001311" y="620323"/>
                  </a:lnTo>
                  <a:lnTo>
                    <a:pt x="1048542" y="638252"/>
                  </a:lnTo>
                  <a:lnTo>
                    <a:pt x="1096090" y="655192"/>
                  </a:lnTo>
                  <a:lnTo>
                    <a:pt x="1143951" y="671094"/>
                  </a:lnTo>
                  <a:lnTo>
                    <a:pt x="1192123" y="685908"/>
                  </a:lnTo>
                  <a:lnTo>
                    <a:pt x="1240602" y="699585"/>
                  </a:lnTo>
                  <a:lnTo>
                    <a:pt x="1289385" y="712075"/>
                  </a:lnTo>
                  <a:lnTo>
                    <a:pt x="1338469" y="723328"/>
                  </a:lnTo>
                  <a:lnTo>
                    <a:pt x="1387850" y="733295"/>
                  </a:lnTo>
                  <a:lnTo>
                    <a:pt x="1437525" y="741926"/>
                  </a:lnTo>
                  <a:lnTo>
                    <a:pt x="1487491" y="749172"/>
                  </a:lnTo>
                  <a:lnTo>
                    <a:pt x="1537745" y="754982"/>
                  </a:lnTo>
                  <a:lnTo>
                    <a:pt x="1588284" y="759307"/>
                  </a:lnTo>
                  <a:lnTo>
                    <a:pt x="1639104" y="762098"/>
                  </a:lnTo>
                  <a:lnTo>
                    <a:pt x="1693059" y="762546"/>
                  </a:lnTo>
                  <a:lnTo>
                    <a:pt x="1747313" y="761347"/>
                  </a:lnTo>
                  <a:lnTo>
                    <a:pt x="1801792" y="758280"/>
                  </a:lnTo>
                  <a:lnTo>
                    <a:pt x="1856425" y="753119"/>
                  </a:lnTo>
                  <a:lnTo>
                    <a:pt x="1911139" y="745642"/>
                  </a:lnTo>
                  <a:lnTo>
                    <a:pt x="1960975" y="736760"/>
                  </a:lnTo>
                  <a:lnTo>
                    <a:pt x="2010475" y="726010"/>
                  </a:lnTo>
                  <a:lnTo>
                    <a:pt x="2059543" y="713386"/>
                  </a:lnTo>
                  <a:lnTo>
                    <a:pt x="2108083" y="698878"/>
                  </a:lnTo>
                  <a:lnTo>
                    <a:pt x="2155999" y="682479"/>
                  </a:lnTo>
                  <a:lnTo>
                    <a:pt x="2203194" y="664183"/>
                  </a:lnTo>
                  <a:lnTo>
                    <a:pt x="2249572" y="643981"/>
                  </a:lnTo>
                  <a:lnTo>
                    <a:pt x="2295036" y="621867"/>
                  </a:lnTo>
                  <a:lnTo>
                    <a:pt x="2339491" y="597831"/>
                  </a:lnTo>
                  <a:lnTo>
                    <a:pt x="2382840" y="571868"/>
                  </a:lnTo>
                  <a:lnTo>
                    <a:pt x="2424986" y="543968"/>
                  </a:lnTo>
                  <a:lnTo>
                    <a:pt x="2467584" y="512579"/>
                  </a:lnTo>
                  <a:lnTo>
                    <a:pt x="2507983" y="479122"/>
                  </a:lnTo>
                  <a:lnTo>
                    <a:pt x="2546285" y="443724"/>
                  </a:lnTo>
                  <a:lnTo>
                    <a:pt x="2582594" y="406513"/>
                  </a:lnTo>
                  <a:lnTo>
                    <a:pt x="2617013" y="367616"/>
                  </a:lnTo>
                  <a:lnTo>
                    <a:pt x="2649646" y="327161"/>
                  </a:lnTo>
                  <a:lnTo>
                    <a:pt x="2680596" y="285275"/>
                  </a:lnTo>
                  <a:lnTo>
                    <a:pt x="2709966" y="242086"/>
                  </a:lnTo>
                  <a:lnTo>
                    <a:pt x="2737860" y="197721"/>
                  </a:lnTo>
                  <a:lnTo>
                    <a:pt x="2764381" y="152309"/>
                  </a:lnTo>
                  <a:lnTo>
                    <a:pt x="2789632" y="105975"/>
                  </a:lnTo>
                  <a:lnTo>
                    <a:pt x="2812393" y="62151"/>
                  </a:lnTo>
                  <a:lnTo>
                    <a:pt x="2834591" y="17987"/>
                  </a:lnTo>
                  <a:lnTo>
                    <a:pt x="2843357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2530103" y="0"/>
              <a:ext cx="2338447" cy="117596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9"/>
          <p:cNvGrpSpPr/>
          <p:nvPr/>
        </p:nvGrpSpPr>
        <p:grpSpPr>
          <a:xfrm>
            <a:off x="0" y="6918959"/>
            <a:ext cx="9753600" cy="396875"/>
            <a:chOff x="0" y="6918959"/>
            <a:chExt cx="9753600" cy="396875"/>
          </a:xfrm>
        </p:grpSpPr>
        <p:sp>
          <p:nvSpPr>
            <p:cNvPr id="91" name="Google Shape;91;p9"/>
            <p:cNvSpPr/>
            <p:nvPr/>
          </p:nvSpPr>
          <p:spPr>
            <a:xfrm>
              <a:off x="0" y="6918959"/>
              <a:ext cx="9753600" cy="396875"/>
            </a:xfrm>
            <a:custGeom>
              <a:rect b="b" l="l" r="r" t="t"/>
              <a:pathLst>
                <a:path extrusionOk="0" h="396875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52"/>
                  </a:lnTo>
                  <a:lnTo>
                    <a:pt x="13436" y="396252"/>
                  </a:lnTo>
                  <a:lnTo>
                    <a:pt x="9737509" y="396252"/>
                  </a:lnTo>
                  <a:lnTo>
                    <a:pt x="9753587" y="396252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1832332" y="7031360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210085" y="7044984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7434140" y="7044984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705436" y="7044984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827058" y="1569103"/>
            <a:ext cx="41175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900">
                <a:latin typeface="Montserrat"/>
                <a:ea typeface="Montserrat"/>
                <a:cs typeface="Montserrat"/>
                <a:sym typeface="Montserrat"/>
              </a:rPr>
              <a:t>Capas de la piel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@cruzrojabogota</a:t>
            </a:r>
            <a:endParaRPr/>
          </a:p>
        </p:txBody>
      </p:sp>
      <p:pic>
        <p:nvPicPr>
          <p:cNvPr descr="E:\CRUZ ROJA NO BORRAR\CRUZ ROJA\208.JPG" id="99" name="Google Shape;99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52767" y="2645311"/>
            <a:ext cx="2693117" cy="341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/>
          <p:nvPr/>
        </p:nvSpPr>
        <p:spPr>
          <a:xfrm>
            <a:off x="-990600" y="3469950"/>
            <a:ext cx="2489200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Dermis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0" y="4005705"/>
            <a:ext cx="24892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Tejido celular subcutáneo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254000" y="4984111"/>
            <a:ext cx="1431925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Músculo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3" name="Google Shape;103;p9"/>
          <p:cNvCxnSpPr/>
          <p:nvPr/>
        </p:nvCxnSpPr>
        <p:spPr>
          <a:xfrm rot="10800000">
            <a:off x="1832332" y="4353536"/>
            <a:ext cx="927341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9"/>
          <p:cNvCxnSpPr>
            <a:endCxn id="102" idx="3"/>
          </p:cNvCxnSpPr>
          <p:nvPr/>
        </p:nvCxnSpPr>
        <p:spPr>
          <a:xfrm rot="10800000">
            <a:off x="1685925" y="5142861"/>
            <a:ext cx="1184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9"/>
          <p:cNvCxnSpPr/>
          <p:nvPr/>
        </p:nvCxnSpPr>
        <p:spPr>
          <a:xfrm rot="10800000">
            <a:off x="1498600" y="3758184"/>
            <a:ext cx="1176247" cy="17629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E:\CRUZ ROJA NO BORRAR\CRUZ ROJA\091.jpg" id="106" name="Google Shape;10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58536" y="2057400"/>
            <a:ext cx="989431" cy="65879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E:\CRUZ ROJA NO BORRAR\CRUZ ROJA\093.jpg" id="107" name="Google Shape;107;p9"/>
          <p:cNvPicPr preferRelativeResize="0"/>
          <p:nvPr/>
        </p:nvPicPr>
        <p:blipFill rotWithShape="1">
          <a:blip r:embed="rId11">
            <a:alphaModFix/>
          </a:blip>
          <a:srcRect b="0" l="0" r="5448" t="0"/>
          <a:stretch/>
        </p:blipFill>
        <p:spPr>
          <a:xfrm>
            <a:off x="5540491" y="3657600"/>
            <a:ext cx="1072301" cy="7586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E:\CRUZ ROJA NO BORRAR\CRUZ ROJA\094.jpg" id="108" name="Google Shape;108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25080" y="5262935"/>
            <a:ext cx="999081" cy="69636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09" name="Google Shape;109;p9"/>
          <p:cNvSpPr txBox="1"/>
          <p:nvPr/>
        </p:nvSpPr>
        <p:spPr>
          <a:xfrm>
            <a:off x="6698919" y="1676400"/>
            <a:ext cx="25329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 superficial piel – epidermis Enrojecimiento. Dolor tipo ardor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6745792" y="3244077"/>
            <a:ext cx="2351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s-CO" sz="1800" u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Capa intermedia - Dermis</a:t>
            </a:r>
            <a:br>
              <a:rPr b="0" i="0" lang="es-CO" sz="1800" u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</a:br>
            <a:r>
              <a:rPr b="0" i="0" lang="es-CO" sz="1800" u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Ampollas. Dolor intenso</a:t>
            </a:r>
            <a:br>
              <a:rPr b="0" i="0" lang="es-CO" sz="1800" u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</a:br>
            <a:r>
              <a:rPr b="0" i="0" lang="es-CO" sz="1800" u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Inflamación del área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6745801" y="5142200"/>
            <a:ext cx="26931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</a:pPr>
            <a:r>
              <a:rPr b="0" i="0" lang="es-CO" sz="1800" u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Capas profundas - Otros tejidos</a:t>
            </a:r>
            <a:br>
              <a:rPr b="0" i="0" lang="es-CO" sz="1800" u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</a:br>
            <a:r>
              <a:rPr b="0" i="0" lang="es-CO" sz="1800" u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Piel seca, acartonada</a:t>
            </a:r>
            <a:br>
              <a:rPr b="0" i="0" lang="es-CO" sz="1800" u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</a:br>
            <a:r>
              <a:rPr b="0" i="0" lang="es-CO" sz="1800" u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No duele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5625080" y="1731374"/>
            <a:ext cx="80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r>
              <a:rPr i="0" lang="es-CO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 Grado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5639754" y="3352800"/>
            <a:ext cx="87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r>
              <a:rPr i="0" lang="es-CO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II Grado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5582189" y="4932572"/>
            <a:ext cx="93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r>
              <a:rPr i="0" lang="es-CO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III Grado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0" y="1"/>
            <a:ext cx="9754122" cy="1116907"/>
            <a:chOff x="0" y="1"/>
            <a:chExt cx="9754122" cy="1116907"/>
          </a:xfrm>
        </p:grpSpPr>
        <p:sp>
          <p:nvSpPr>
            <p:cNvPr id="120" name="Google Shape;120;p10"/>
            <p:cNvSpPr/>
            <p:nvPr/>
          </p:nvSpPr>
          <p:spPr>
            <a:xfrm>
              <a:off x="0" y="12"/>
              <a:ext cx="9753600" cy="1051560"/>
            </a:xfrm>
            <a:custGeom>
              <a:rect b="b" l="l" r="r" t="t"/>
              <a:pathLst>
                <a:path extrusionOk="0" h="1051560" w="9753600">
                  <a:moveTo>
                    <a:pt x="2426919" y="1032510"/>
                  </a:moveTo>
                  <a:lnTo>
                    <a:pt x="2216239" y="1032510"/>
                  </a:lnTo>
                  <a:lnTo>
                    <a:pt x="2225205" y="1033780"/>
                  </a:lnTo>
                  <a:lnTo>
                    <a:pt x="2356523" y="1033780"/>
                  </a:lnTo>
                  <a:lnTo>
                    <a:pt x="2426919" y="1032510"/>
                  </a:lnTo>
                  <a:close/>
                </a:path>
                <a:path extrusionOk="0" h="1051560" w="9753600">
                  <a:moveTo>
                    <a:pt x="9753600" y="0"/>
                  </a:moveTo>
                  <a:lnTo>
                    <a:pt x="9644913" y="0"/>
                  </a:lnTo>
                  <a:lnTo>
                    <a:pt x="598843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938530"/>
                  </a:lnTo>
                  <a:lnTo>
                    <a:pt x="0" y="997051"/>
                  </a:lnTo>
                  <a:lnTo>
                    <a:pt x="0" y="1012190"/>
                  </a:lnTo>
                  <a:lnTo>
                    <a:pt x="108140" y="1012190"/>
                  </a:lnTo>
                  <a:lnTo>
                    <a:pt x="159727" y="1013460"/>
                  </a:lnTo>
                  <a:lnTo>
                    <a:pt x="263398" y="1013460"/>
                  </a:lnTo>
                  <a:lnTo>
                    <a:pt x="315455" y="1014730"/>
                  </a:lnTo>
                  <a:lnTo>
                    <a:pt x="367639" y="1014730"/>
                  </a:lnTo>
                  <a:lnTo>
                    <a:pt x="419938" y="1016000"/>
                  </a:lnTo>
                  <a:lnTo>
                    <a:pt x="472313" y="1016000"/>
                  </a:lnTo>
                  <a:lnTo>
                    <a:pt x="577303" y="1018540"/>
                  </a:lnTo>
                  <a:lnTo>
                    <a:pt x="629881" y="1018540"/>
                  </a:lnTo>
                  <a:lnTo>
                    <a:pt x="834275" y="1023620"/>
                  </a:lnTo>
                  <a:lnTo>
                    <a:pt x="935596" y="1027430"/>
                  </a:lnTo>
                  <a:lnTo>
                    <a:pt x="1300200" y="1036320"/>
                  </a:lnTo>
                  <a:lnTo>
                    <a:pt x="1352626" y="1036320"/>
                  </a:lnTo>
                  <a:lnTo>
                    <a:pt x="1457223" y="1038860"/>
                  </a:lnTo>
                  <a:lnTo>
                    <a:pt x="1509471" y="1038860"/>
                  </a:lnTo>
                  <a:lnTo>
                    <a:pt x="1561731" y="1040130"/>
                  </a:lnTo>
                  <a:lnTo>
                    <a:pt x="1666506" y="1040130"/>
                  </a:lnTo>
                  <a:lnTo>
                    <a:pt x="1719084" y="1041400"/>
                  </a:lnTo>
                  <a:lnTo>
                    <a:pt x="1879307" y="1041400"/>
                  </a:lnTo>
                  <a:lnTo>
                    <a:pt x="2038997" y="1037590"/>
                  </a:lnTo>
                  <a:lnTo>
                    <a:pt x="2093455" y="1037590"/>
                  </a:lnTo>
                  <a:lnTo>
                    <a:pt x="2216239" y="1032510"/>
                  </a:lnTo>
                  <a:lnTo>
                    <a:pt x="5207368" y="1013460"/>
                  </a:lnTo>
                  <a:lnTo>
                    <a:pt x="5300154" y="1013460"/>
                  </a:lnTo>
                  <a:lnTo>
                    <a:pt x="5382234" y="1012190"/>
                  </a:lnTo>
                  <a:lnTo>
                    <a:pt x="5592915" y="1012190"/>
                  </a:lnTo>
                  <a:lnTo>
                    <a:pt x="5627865" y="1013460"/>
                  </a:lnTo>
                  <a:lnTo>
                    <a:pt x="5712447" y="1013460"/>
                  </a:lnTo>
                  <a:lnTo>
                    <a:pt x="5760948" y="1014730"/>
                  </a:lnTo>
                  <a:lnTo>
                    <a:pt x="6494043" y="1014730"/>
                  </a:lnTo>
                  <a:lnTo>
                    <a:pt x="6538595" y="1016000"/>
                  </a:lnTo>
                  <a:lnTo>
                    <a:pt x="6578625" y="1016000"/>
                  </a:lnTo>
                  <a:lnTo>
                    <a:pt x="6613588" y="1017270"/>
                  </a:lnTo>
                  <a:lnTo>
                    <a:pt x="6749402" y="1013752"/>
                  </a:lnTo>
                  <a:lnTo>
                    <a:pt x="6926504" y="1014196"/>
                  </a:lnTo>
                  <a:lnTo>
                    <a:pt x="7373074" y="1027430"/>
                  </a:lnTo>
                  <a:lnTo>
                    <a:pt x="7422655" y="1027430"/>
                  </a:lnTo>
                  <a:lnTo>
                    <a:pt x="7472134" y="1028700"/>
                  </a:lnTo>
                  <a:lnTo>
                    <a:pt x="7620165" y="1028700"/>
                  </a:lnTo>
                  <a:lnTo>
                    <a:pt x="7718679" y="1029970"/>
                  </a:lnTo>
                  <a:lnTo>
                    <a:pt x="7866481" y="1029970"/>
                  </a:lnTo>
                  <a:lnTo>
                    <a:pt x="7915821" y="1031240"/>
                  </a:lnTo>
                  <a:lnTo>
                    <a:pt x="7965224" y="1031240"/>
                  </a:lnTo>
                  <a:lnTo>
                    <a:pt x="8113966" y="1035050"/>
                  </a:lnTo>
                  <a:lnTo>
                    <a:pt x="8163788" y="1037590"/>
                  </a:lnTo>
                  <a:lnTo>
                    <a:pt x="8313648" y="1041400"/>
                  </a:lnTo>
                  <a:lnTo>
                    <a:pt x="8363686" y="1041400"/>
                  </a:lnTo>
                  <a:lnTo>
                    <a:pt x="8413763" y="1042670"/>
                  </a:lnTo>
                  <a:lnTo>
                    <a:pt x="8463877" y="1042670"/>
                  </a:lnTo>
                  <a:lnTo>
                    <a:pt x="8514016" y="1043940"/>
                  </a:lnTo>
                  <a:lnTo>
                    <a:pt x="8815337" y="1043940"/>
                  </a:lnTo>
                  <a:lnTo>
                    <a:pt x="9016390" y="1042670"/>
                  </a:lnTo>
                  <a:lnTo>
                    <a:pt x="9317698" y="1042670"/>
                  </a:lnTo>
                  <a:lnTo>
                    <a:pt x="9367850" y="1043940"/>
                  </a:lnTo>
                  <a:lnTo>
                    <a:pt x="9417952" y="1043940"/>
                  </a:lnTo>
                  <a:lnTo>
                    <a:pt x="9468040" y="1045210"/>
                  </a:lnTo>
                  <a:lnTo>
                    <a:pt x="9518078" y="1045210"/>
                  </a:lnTo>
                  <a:lnTo>
                    <a:pt x="9667938" y="1049020"/>
                  </a:lnTo>
                  <a:lnTo>
                    <a:pt x="9725698" y="1051560"/>
                  </a:lnTo>
                  <a:lnTo>
                    <a:pt x="9753600" y="1051560"/>
                  </a:lnTo>
                  <a:lnTo>
                    <a:pt x="9753600" y="1000760"/>
                  </a:lnTo>
                  <a:lnTo>
                    <a:pt x="9753600" y="996950"/>
                  </a:lnTo>
                  <a:lnTo>
                    <a:pt x="9753587" y="124434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6580392" y="1"/>
              <a:ext cx="3173730" cy="799465"/>
            </a:xfrm>
            <a:custGeom>
              <a:rect b="b" l="l" r="r" t="t"/>
              <a:pathLst>
                <a:path extrusionOk="0" h="799465" w="3173729">
                  <a:moveTo>
                    <a:pt x="0" y="0"/>
                  </a:moveTo>
                  <a:lnTo>
                    <a:pt x="11447" y="61740"/>
                  </a:lnTo>
                  <a:lnTo>
                    <a:pt x="22672" y="108537"/>
                  </a:lnTo>
                  <a:lnTo>
                    <a:pt x="35890" y="154608"/>
                  </a:lnTo>
                  <a:lnTo>
                    <a:pt x="51129" y="199855"/>
                  </a:lnTo>
                  <a:lnTo>
                    <a:pt x="68417" y="244176"/>
                  </a:lnTo>
                  <a:lnTo>
                    <a:pt x="87780" y="287472"/>
                  </a:lnTo>
                  <a:lnTo>
                    <a:pt x="109248" y="329643"/>
                  </a:lnTo>
                  <a:lnTo>
                    <a:pt x="132847" y="370588"/>
                  </a:lnTo>
                  <a:lnTo>
                    <a:pt x="158607" y="410208"/>
                  </a:lnTo>
                  <a:lnTo>
                    <a:pt x="186553" y="448402"/>
                  </a:lnTo>
                  <a:lnTo>
                    <a:pt x="216715" y="485071"/>
                  </a:lnTo>
                  <a:lnTo>
                    <a:pt x="249120" y="520114"/>
                  </a:lnTo>
                  <a:lnTo>
                    <a:pt x="283795" y="553431"/>
                  </a:lnTo>
                  <a:lnTo>
                    <a:pt x="320769" y="584923"/>
                  </a:lnTo>
                  <a:lnTo>
                    <a:pt x="360070" y="614489"/>
                  </a:lnTo>
                  <a:lnTo>
                    <a:pt x="401725" y="642028"/>
                  </a:lnTo>
                  <a:lnTo>
                    <a:pt x="444962" y="667158"/>
                  </a:lnTo>
                  <a:lnTo>
                    <a:pt x="489027" y="689842"/>
                  </a:lnTo>
                  <a:lnTo>
                    <a:pt x="533858" y="710155"/>
                  </a:lnTo>
                  <a:lnTo>
                    <a:pt x="579391" y="728168"/>
                  </a:lnTo>
                  <a:lnTo>
                    <a:pt x="625563" y="743957"/>
                  </a:lnTo>
                  <a:lnTo>
                    <a:pt x="672310" y="757593"/>
                  </a:lnTo>
                  <a:lnTo>
                    <a:pt x="719568" y="769150"/>
                  </a:lnTo>
                  <a:lnTo>
                    <a:pt x="767275" y="778702"/>
                  </a:lnTo>
                  <a:lnTo>
                    <a:pt x="815367" y="786321"/>
                  </a:lnTo>
                  <a:lnTo>
                    <a:pt x="863780" y="792081"/>
                  </a:lnTo>
                  <a:lnTo>
                    <a:pt x="912451" y="796056"/>
                  </a:lnTo>
                  <a:lnTo>
                    <a:pt x="961316" y="798318"/>
                  </a:lnTo>
                  <a:lnTo>
                    <a:pt x="1010313" y="798940"/>
                  </a:lnTo>
                  <a:lnTo>
                    <a:pt x="1059378" y="797997"/>
                  </a:lnTo>
                  <a:lnTo>
                    <a:pt x="1108447" y="795562"/>
                  </a:lnTo>
                  <a:lnTo>
                    <a:pt x="1157456" y="791707"/>
                  </a:lnTo>
                  <a:lnTo>
                    <a:pt x="1206344" y="786506"/>
                  </a:lnTo>
                  <a:lnTo>
                    <a:pt x="1255045" y="780032"/>
                  </a:lnTo>
                  <a:lnTo>
                    <a:pt x="1303497" y="772358"/>
                  </a:lnTo>
                  <a:lnTo>
                    <a:pt x="1351636" y="763559"/>
                  </a:lnTo>
                  <a:lnTo>
                    <a:pt x="1399399" y="753706"/>
                  </a:lnTo>
                  <a:lnTo>
                    <a:pt x="1448366" y="742615"/>
                  </a:lnTo>
                  <a:lnTo>
                    <a:pt x="1497082" y="730715"/>
                  </a:lnTo>
                  <a:lnTo>
                    <a:pt x="1545571" y="718083"/>
                  </a:lnTo>
                  <a:lnTo>
                    <a:pt x="1593856" y="704799"/>
                  </a:lnTo>
                  <a:lnTo>
                    <a:pt x="1641961" y="690941"/>
                  </a:lnTo>
                  <a:lnTo>
                    <a:pt x="1689909" y="676589"/>
                  </a:lnTo>
                  <a:lnTo>
                    <a:pt x="1737724" y="661819"/>
                  </a:lnTo>
                  <a:lnTo>
                    <a:pt x="1785430" y="646711"/>
                  </a:lnTo>
                  <a:lnTo>
                    <a:pt x="1833051" y="631344"/>
                  </a:lnTo>
                  <a:lnTo>
                    <a:pt x="2023152" y="568850"/>
                  </a:lnTo>
                  <a:lnTo>
                    <a:pt x="2070701" y="553363"/>
                  </a:lnTo>
                  <a:lnTo>
                    <a:pt x="2118305" y="538088"/>
                  </a:lnTo>
                  <a:lnTo>
                    <a:pt x="2165990" y="523103"/>
                  </a:lnTo>
                  <a:lnTo>
                    <a:pt x="2213779" y="508488"/>
                  </a:lnTo>
                  <a:lnTo>
                    <a:pt x="2261695" y="494320"/>
                  </a:lnTo>
                  <a:lnTo>
                    <a:pt x="2309763" y="480677"/>
                  </a:lnTo>
                  <a:lnTo>
                    <a:pt x="2358005" y="467640"/>
                  </a:lnTo>
                  <a:lnTo>
                    <a:pt x="2406446" y="455286"/>
                  </a:lnTo>
                  <a:lnTo>
                    <a:pt x="2455109" y="443693"/>
                  </a:lnTo>
                  <a:lnTo>
                    <a:pt x="2504018" y="432941"/>
                  </a:lnTo>
                  <a:lnTo>
                    <a:pt x="2553702" y="422478"/>
                  </a:lnTo>
                  <a:lnTo>
                    <a:pt x="2603361" y="411872"/>
                  </a:lnTo>
                  <a:lnTo>
                    <a:pt x="2652874" y="400797"/>
                  </a:lnTo>
                  <a:lnTo>
                    <a:pt x="2702122" y="388925"/>
                  </a:lnTo>
                  <a:lnTo>
                    <a:pt x="2750985" y="375930"/>
                  </a:lnTo>
                  <a:lnTo>
                    <a:pt x="2799344" y="361483"/>
                  </a:lnTo>
                  <a:lnTo>
                    <a:pt x="2847078" y="345260"/>
                  </a:lnTo>
                  <a:lnTo>
                    <a:pt x="2894068" y="326932"/>
                  </a:lnTo>
                  <a:lnTo>
                    <a:pt x="2940194" y="306173"/>
                  </a:lnTo>
                  <a:lnTo>
                    <a:pt x="2985337" y="282655"/>
                  </a:lnTo>
                  <a:lnTo>
                    <a:pt x="3028508" y="257029"/>
                  </a:lnTo>
                  <a:lnTo>
                    <a:pt x="3070257" y="228935"/>
                  </a:lnTo>
                  <a:lnTo>
                    <a:pt x="3110474" y="198517"/>
                  </a:lnTo>
                  <a:lnTo>
                    <a:pt x="3149048" y="165916"/>
                  </a:lnTo>
                  <a:lnTo>
                    <a:pt x="3173206" y="143186"/>
                  </a:lnTo>
                  <a:lnTo>
                    <a:pt x="3173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5704137" y="1"/>
              <a:ext cx="2321559" cy="11169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560373" y="2"/>
              <a:ext cx="2744470" cy="923925"/>
            </a:xfrm>
            <a:custGeom>
              <a:rect b="b" l="l" r="r" t="t"/>
              <a:pathLst>
                <a:path extrusionOk="0" h="923925" w="2744469">
                  <a:moveTo>
                    <a:pt x="2743983" y="0"/>
                  </a:moveTo>
                  <a:lnTo>
                    <a:pt x="2736622" y="42204"/>
                  </a:lnTo>
                  <a:lnTo>
                    <a:pt x="2726368" y="91700"/>
                  </a:lnTo>
                  <a:lnTo>
                    <a:pt x="2714497" y="140903"/>
                  </a:lnTo>
                  <a:lnTo>
                    <a:pt x="2700973" y="189779"/>
                  </a:lnTo>
                  <a:lnTo>
                    <a:pt x="2685756" y="238295"/>
                  </a:lnTo>
                  <a:lnTo>
                    <a:pt x="2669297" y="284395"/>
                  </a:lnTo>
                  <a:lnTo>
                    <a:pt x="2651140" y="329718"/>
                  </a:lnTo>
                  <a:lnTo>
                    <a:pt x="2631289" y="374159"/>
                  </a:lnTo>
                  <a:lnTo>
                    <a:pt x="2609748" y="417616"/>
                  </a:lnTo>
                  <a:lnTo>
                    <a:pt x="2586521" y="459984"/>
                  </a:lnTo>
                  <a:lnTo>
                    <a:pt x="2561611" y="501160"/>
                  </a:lnTo>
                  <a:lnTo>
                    <a:pt x="2535023" y="541040"/>
                  </a:lnTo>
                  <a:lnTo>
                    <a:pt x="2506760" y="579519"/>
                  </a:lnTo>
                  <a:lnTo>
                    <a:pt x="2476827" y="616495"/>
                  </a:lnTo>
                  <a:lnTo>
                    <a:pt x="2445226" y="651864"/>
                  </a:lnTo>
                  <a:lnTo>
                    <a:pt x="2411964" y="685521"/>
                  </a:lnTo>
                  <a:lnTo>
                    <a:pt x="2377042" y="717363"/>
                  </a:lnTo>
                  <a:lnTo>
                    <a:pt x="2340465" y="747286"/>
                  </a:lnTo>
                  <a:lnTo>
                    <a:pt x="2302237" y="775187"/>
                  </a:lnTo>
                  <a:lnTo>
                    <a:pt x="2262362" y="800961"/>
                  </a:lnTo>
                  <a:lnTo>
                    <a:pt x="2220844" y="824505"/>
                  </a:lnTo>
                  <a:lnTo>
                    <a:pt x="2177686" y="845716"/>
                  </a:lnTo>
                  <a:lnTo>
                    <a:pt x="2132894" y="864488"/>
                  </a:lnTo>
                  <a:lnTo>
                    <a:pt x="2086469" y="880719"/>
                  </a:lnTo>
                  <a:lnTo>
                    <a:pt x="2038417" y="894305"/>
                  </a:lnTo>
                  <a:lnTo>
                    <a:pt x="1989590" y="905113"/>
                  </a:lnTo>
                  <a:lnTo>
                    <a:pt x="1940716" y="913341"/>
                  </a:lnTo>
                  <a:lnTo>
                    <a:pt x="1891833" y="919076"/>
                  </a:lnTo>
                  <a:lnTo>
                    <a:pt x="1842980" y="922407"/>
                  </a:lnTo>
                  <a:lnTo>
                    <a:pt x="1794194" y="923424"/>
                  </a:lnTo>
                  <a:lnTo>
                    <a:pt x="1745514" y="922217"/>
                  </a:lnTo>
                  <a:lnTo>
                    <a:pt x="1696978" y="918873"/>
                  </a:lnTo>
                  <a:lnTo>
                    <a:pt x="1648624" y="913482"/>
                  </a:lnTo>
                  <a:lnTo>
                    <a:pt x="1600490" y="906133"/>
                  </a:lnTo>
                  <a:lnTo>
                    <a:pt x="1552615" y="896915"/>
                  </a:lnTo>
                  <a:lnTo>
                    <a:pt x="1505036" y="885918"/>
                  </a:lnTo>
                  <a:lnTo>
                    <a:pt x="1457793" y="873230"/>
                  </a:lnTo>
                  <a:lnTo>
                    <a:pt x="1410922" y="858940"/>
                  </a:lnTo>
                  <a:lnTo>
                    <a:pt x="1364462" y="843138"/>
                  </a:lnTo>
                  <a:lnTo>
                    <a:pt x="1318451" y="825912"/>
                  </a:lnTo>
                  <a:lnTo>
                    <a:pt x="1272928" y="807352"/>
                  </a:lnTo>
                  <a:lnTo>
                    <a:pt x="1227931" y="787547"/>
                  </a:lnTo>
                  <a:lnTo>
                    <a:pt x="1183497" y="766586"/>
                  </a:lnTo>
                  <a:lnTo>
                    <a:pt x="1139666" y="744558"/>
                  </a:lnTo>
                  <a:lnTo>
                    <a:pt x="1096474" y="721551"/>
                  </a:lnTo>
                  <a:lnTo>
                    <a:pt x="1053961" y="697656"/>
                  </a:lnTo>
                  <a:lnTo>
                    <a:pt x="1010676" y="672215"/>
                  </a:lnTo>
                  <a:lnTo>
                    <a:pt x="967877" y="646079"/>
                  </a:lnTo>
                  <a:lnTo>
                    <a:pt x="925516" y="619315"/>
                  </a:lnTo>
                  <a:lnTo>
                    <a:pt x="883548" y="591992"/>
                  </a:lnTo>
                  <a:lnTo>
                    <a:pt x="841925" y="564177"/>
                  </a:lnTo>
                  <a:lnTo>
                    <a:pt x="800602" y="535937"/>
                  </a:lnTo>
                  <a:lnTo>
                    <a:pt x="759533" y="507341"/>
                  </a:lnTo>
                  <a:lnTo>
                    <a:pt x="718670" y="478456"/>
                  </a:lnTo>
                  <a:lnTo>
                    <a:pt x="677967" y="449350"/>
                  </a:lnTo>
                  <a:lnTo>
                    <a:pt x="637378" y="420090"/>
                  </a:lnTo>
                  <a:lnTo>
                    <a:pt x="556356" y="361380"/>
                  </a:lnTo>
                  <a:lnTo>
                    <a:pt x="475233" y="302866"/>
                  </a:lnTo>
                  <a:lnTo>
                    <a:pt x="434518" y="273853"/>
                  </a:lnTo>
                  <a:lnTo>
                    <a:pt x="393638" y="245092"/>
                  </a:lnTo>
                  <a:lnTo>
                    <a:pt x="352547" y="216651"/>
                  </a:lnTo>
                  <a:lnTo>
                    <a:pt x="311198" y="188597"/>
                  </a:lnTo>
                  <a:lnTo>
                    <a:pt x="269546" y="160999"/>
                  </a:lnTo>
                  <a:lnTo>
                    <a:pt x="227543" y="133923"/>
                  </a:lnTo>
                  <a:lnTo>
                    <a:pt x="185144" y="107438"/>
                  </a:lnTo>
                  <a:lnTo>
                    <a:pt x="142302" y="81612"/>
                  </a:lnTo>
                  <a:lnTo>
                    <a:pt x="98970" y="56511"/>
                  </a:lnTo>
                  <a:lnTo>
                    <a:pt x="54811" y="31451"/>
                  </a:lnTo>
                  <a:lnTo>
                    <a:pt x="10721" y="6262"/>
                  </a:lnTo>
                  <a:lnTo>
                    <a:pt x="0" y="0"/>
                  </a:lnTo>
                  <a:lnTo>
                    <a:pt x="2743983" y="0"/>
                  </a:lnTo>
                  <a:close/>
                </a:path>
              </a:pathLst>
            </a:custGeom>
            <a:solidFill>
              <a:srgbClr val="4645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2453960" y="1"/>
              <a:ext cx="1854200" cy="1100455"/>
            </a:xfrm>
            <a:custGeom>
              <a:rect b="b" l="l" r="r" t="t"/>
              <a:pathLst>
                <a:path extrusionOk="0" h="1100455" w="1854200">
                  <a:moveTo>
                    <a:pt x="187767" y="1072842"/>
                  </a:moveTo>
                  <a:lnTo>
                    <a:pt x="138389" y="1071843"/>
                  </a:lnTo>
                  <a:lnTo>
                    <a:pt x="123164" y="1009968"/>
                  </a:lnTo>
                  <a:lnTo>
                    <a:pt x="111479" y="959982"/>
                  </a:lnTo>
                  <a:lnTo>
                    <a:pt x="100320" y="909874"/>
                  </a:lnTo>
                  <a:lnTo>
                    <a:pt x="89561" y="859292"/>
                  </a:lnTo>
                  <a:lnTo>
                    <a:pt x="79345" y="808614"/>
                  </a:lnTo>
                  <a:lnTo>
                    <a:pt x="69648" y="757845"/>
                  </a:lnTo>
                  <a:lnTo>
                    <a:pt x="51695" y="656058"/>
                  </a:lnTo>
                  <a:lnTo>
                    <a:pt x="35486" y="553977"/>
                  </a:lnTo>
                  <a:lnTo>
                    <a:pt x="20807" y="451649"/>
                  </a:lnTo>
                  <a:lnTo>
                    <a:pt x="1181" y="297795"/>
                  </a:lnTo>
                  <a:lnTo>
                    <a:pt x="818" y="293234"/>
                  </a:lnTo>
                  <a:lnTo>
                    <a:pt x="0" y="290291"/>
                  </a:lnTo>
                  <a:lnTo>
                    <a:pt x="31759" y="90162"/>
                  </a:lnTo>
                  <a:lnTo>
                    <a:pt x="31866" y="111182"/>
                  </a:lnTo>
                  <a:lnTo>
                    <a:pt x="33424" y="133622"/>
                  </a:lnTo>
                  <a:lnTo>
                    <a:pt x="44818" y="257819"/>
                  </a:lnTo>
                  <a:lnTo>
                    <a:pt x="55898" y="359447"/>
                  </a:lnTo>
                  <a:lnTo>
                    <a:pt x="68743" y="460844"/>
                  </a:lnTo>
                  <a:lnTo>
                    <a:pt x="83401" y="561984"/>
                  </a:lnTo>
                  <a:lnTo>
                    <a:pt x="99921" y="662841"/>
                  </a:lnTo>
                  <a:lnTo>
                    <a:pt x="118352" y="763390"/>
                  </a:lnTo>
                  <a:lnTo>
                    <a:pt x="128298" y="813541"/>
                  </a:lnTo>
                  <a:lnTo>
                    <a:pt x="138741" y="863606"/>
                  </a:lnTo>
                  <a:lnTo>
                    <a:pt x="149686" y="913580"/>
                  </a:lnTo>
                  <a:lnTo>
                    <a:pt x="172940" y="1012907"/>
                  </a:lnTo>
                  <a:lnTo>
                    <a:pt x="187767" y="1072842"/>
                  </a:lnTo>
                  <a:close/>
                </a:path>
                <a:path extrusionOk="0" h="1100455" w="1854200">
                  <a:moveTo>
                    <a:pt x="46068" y="0"/>
                  </a:moveTo>
                  <a:lnTo>
                    <a:pt x="31759" y="90162"/>
                  </a:lnTo>
                  <a:lnTo>
                    <a:pt x="31753" y="88942"/>
                  </a:lnTo>
                  <a:lnTo>
                    <a:pt x="34064" y="67178"/>
                  </a:lnTo>
                  <a:lnTo>
                    <a:pt x="46068" y="0"/>
                  </a:lnTo>
                  <a:close/>
                </a:path>
                <a:path extrusionOk="0" h="1100455" w="1854200">
                  <a:moveTo>
                    <a:pt x="706733" y="590202"/>
                  </a:moveTo>
                  <a:lnTo>
                    <a:pt x="705410" y="642323"/>
                  </a:lnTo>
                  <a:lnTo>
                    <a:pt x="699156" y="798637"/>
                  </a:lnTo>
                  <a:lnTo>
                    <a:pt x="682847" y="1082852"/>
                  </a:lnTo>
                  <a:lnTo>
                    <a:pt x="603361" y="1081245"/>
                  </a:lnTo>
                  <a:lnTo>
                    <a:pt x="569347" y="584272"/>
                  </a:lnTo>
                  <a:lnTo>
                    <a:pt x="518852" y="0"/>
                  </a:lnTo>
                  <a:lnTo>
                    <a:pt x="567803" y="0"/>
                  </a:lnTo>
                  <a:lnTo>
                    <a:pt x="574442" y="88863"/>
                  </a:lnTo>
                  <a:lnTo>
                    <a:pt x="613242" y="506851"/>
                  </a:lnTo>
                  <a:lnTo>
                    <a:pt x="641777" y="919001"/>
                  </a:lnTo>
                  <a:lnTo>
                    <a:pt x="642140" y="923561"/>
                  </a:lnTo>
                  <a:lnTo>
                    <a:pt x="642512" y="927666"/>
                  </a:lnTo>
                  <a:lnTo>
                    <a:pt x="643330" y="932235"/>
                  </a:lnTo>
                  <a:lnTo>
                    <a:pt x="645688" y="928185"/>
                  </a:lnTo>
                  <a:lnTo>
                    <a:pt x="646690" y="923653"/>
                  </a:lnTo>
                  <a:lnTo>
                    <a:pt x="646782" y="919102"/>
                  </a:lnTo>
                  <a:lnTo>
                    <a:pt x="653106" y="816682"/>
                  </a:lnTo>
                  <a:lnTo>
                    <a:pt x="657642" y="714274"/>
                  </a:lnTo>
                  <a:lnTo>
                    <a:pt x="672883" y="0"/>
                  </a:lnTo>
                  <a:lnTo>
                    <a:pt x="691251" y="0"/>
                  </a:lnTo>
                  <a:lnTo>
                    <a:pt x="705134" y="329329"/>
                  </a:lnTo>
                  <a:lnTo>
                    <a:pt x="706734" y="381549"/>
                  </a:lnTo>
                  <a:lnTo>
                    <a:pt x="707639" y="433744"/>
                  </a:lnTo>
                  <a:lnTo>
                    <a:pt x="707903" y="485915"/>
                  </a:lnTo>
                  <a:lnTo>
                    <a:pt x="707583" y="538067"/>
                  </a:lnTo>
                  <a:lnTo>
                    <a:pt x="706733" y="590202"/>
                  </a:lnTo>
                  <a:close/>
                </a:path>
                <a:path extrusionOk="0" h="1100455" w="1854200">
                  <a:moveTo>
                    <a:pt x="672883" y="0"/>
                  </a:moveTo>
                  <a:lnTo>
                    <a:pt x="660511" y="611877"/>
                  </a:lnTo>
                  <a:lnTo>
                    <a:pt x="661837" y="509487"/>
                  </a:lnTo>
                  <a:lnTo>
                    <a:pt x="661202" y="355908"/>
                  </a:lnTo>
                  <a:lnTo>
                    <a:pt x="657786" y="202329"/>
                  </a:lnTo>
                  <a:lnTo>
                    <a:pt x="649738" y="0"/>
                  </a:lnTo>
                  <a:lnTo>
                    <a:pt x="672883" y="0"/>
                  </a:lnTo>
                  <a:close/>
                </a:path>
                <a:path extrusionOk="0" h="1100455" w="1854200">
                  <a:moveTo>
                    <a:pt x="1386459" y="1097078"/>
                  </a:moveTo>
                  <a:lnTo>
                    <a:pt x="1329974" y="1095936"/>
                  </a:lnTo>
                  <a:lnTo>
                    <a:pt x="1318651" y="958037"/>
                  </a:lnTo>
                  <a:lnTo>
                    <a:pt x="1312110" y="852025"/>
                  </a:lnTo>
                  <a:lnTo>
                    <a:pt x="1307428" y="745941"/>
                  </a:lnTo>
                  <a:lnTo>
                    <a:pt x="1304604" y="639786"/>
                  </a:lnTo>
                  <a:lnTo>
                    <a:pt x="1303638" y="533559"/>
                  </a:lnTo>
                  <a:lnTo>
                    <a:pt x="1304007" y="481686"/>
                  </a:lnTo>
                  <a:lnTo>
                    <a:pt x="1304988" y="429867"/>
                  </a:lnTo>
                  <a:lnTo>
                    <a:pt x="1306563" y="378097"/>
                  </a:lnTo>
                  <a:lnTo>
                    <a:pt x="1308714" y="326371"/>
                  </a:lnTo>
                  <a:lnTo>
                    <a:pt x="1311422" y="274685"/>
                  </a:lnTo>
                  <a:lnTo>
                    <a:pt x="1314669" y="223035"/>
                  </a:lnTo>
                  <a:lnTo>
                    <a:pt x="1322706" y="119824"/>
                  </a:lnTo>
                  <a:lnTo>
                    <a:pt x="1332678" y="16700"/>
                  </a:lnTo>
                  <a:lnTo>
                    <a:pt x="1334514" y="0"/>
                  </a:lnTo>
                  <a:lnTo>
                    <a:pt x="1367797" y="0"/>
                  </a:lnTo>
                  <a:lnTo>
                    <a:pt x="1359087" y="430748"/>
                  </a:lnTo>
                  <a:lnTo>
                    <a:pt x="1358121" y="482644"/>
                  </a:lnTo>
                  <a:lnTo>
                    <a:pt x="1357735" y="534524"/>
                  </a:lnTo>
                  <a:lnTo>
                    <a:pt x="1357913" y="586389"/>
                  </a:lnTo>
                  <a:lnTo>
                    <a:pt x="1358639" y="638237"/>
                  </a:lnTo>
                  <a:lnTo>
                    <a:pt x="1361669" y="741884"/>
                  </a:lnTo>
                  <a:lnTo>
                    <a:pt x="1366695" y="845461"/>
                  </a:lnTo>
                  <a:lnTo>
                    <a:pt x="1373584" y="948967"/>
                  </a:lnTo>
                  <a:lnTo>
                    <a:pt x="1382206" y="1052399"/>
                  </a:lnTo>
                  <a:lnTo>
                    <a:pt x="1386459" y="1097078"/>
                  </a:lnTo>
                  <a:close/>
                </a:path>
                <a:path extrusionOk="0" h="1100455" w="1854200">
                  <a:moveTo>
                    <a:pt x="1387024" y="0"/>
                  </a:moveTo>
                  <a:lnTo>
                    <a:pt x="1380891" y="70932"/>
                  </a:lnTo>
                  <a:lnTo>
                    <a:pt x="1365635" y="274970"/>
                  </a:lnTo>
                  <a:lnTo>
                    <a:pt x="1362828" y="326911"/>
                  </a:lnTo>
                  <a:lnTo>
                    <a:pt x="1360651" y="378837"/>
                  </a:lnTo>
                  <a:lnTo>
                    <a:pt x="1359087" y="430748"/>
                  </a:lnTo>
                  <a:lnTo>
                    <a:pt x="1367797" y="0"/>
                  </a:lnTo>
                  <a:lnTo>
                    <a:pt x="1387024" y="0"/>
                  </a:lnTo>
                  <a:close/>
                </a:path>
                <a:path extrusionOk="0" h="1100455" w="1854200">
                  <a:moveTo>
                    <a:pt x="1853961" y="0"/>
                  </a:moveTo>
                  <a:lnTo>
                    <a:pt x="1840904" y="62330"/>
                  </a:lnTo>
                  <a:lnTo>
                    <a:pt x="1829739" y="111386"/>
                  </a:lnTo>
                  <a:lnTo>
                    <a:pt x="1817879" y="160343"/>
                  </a:lnTo>
                  <a:lnTo>
                    <a:pt x="1805340" y="209205"/>
                  </a:lnTo>
                  <a:lnTo>
                    <a:pt x="1764897" y="355516"/>
                  </a:lnTo>
                  <a:lnTo>
                    <a:pt x="1548972" y="1100364"/>
                  </a:lnTo>
                  <a:lnTo>
                    <a:pt x="1502508" y="1099425"/>
                  </a:lnTo>
                  <a:lnTo>
                    <a:pt x="1710345" y="386222"/>
                  </a:lnTo>
                  <a:lnTo>
                    <a:pt x="1763609" y="193929"/>
                  </a:lnTo>
                  <a:lnTo>
                    <a:pt x="1775982" y="145647"/>
                  </a:lnTo>
                  <a:lnTo>
                    <a:pt x="1787686" y="97262"/>
                  </a:lnTo>
                  <a:lnTo>
                    <a:pt x="1798706" y="48772"/>
                  </a:lnTo>
                  <a:lnTo>
                    <a:pt x="1809062" y="0"/>
                  </a:lnTo>
                  <a:lnTo>
                    <a:pt x="1853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0" y="6918972"/>
            <a:ext cx="9753600" cy="396240"/>
            <a:chOff x="0" y="6918972"/>
            <a:chExt cx="9753600" cy="396240"/>
          </a:xfrm>
        </p:grpSpPr>
        <p:sp>
          <p:nvSpPr>
            <p:cNvPr id="126" name="Google Shape;126;p10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13436" y="396240"/>
                  </a:lnTo>
                  <a:lnTo>
                    <a:pt x="9737509" y="396240"/>
                  </a:lnTo>
                  <a:lnTo>
                    <a:pt x="9753587" y="396240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1832332" y="7031362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7210085" y="7044986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7434140" y="7044986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7705436" y="7044986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10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@cruzrojabogota</a:t>
            </a:r>
            <a:endParaRPr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63968" y="1143000"/>
            <a:ext cx="90256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Las quemaduras se clasifican como de primero, segundo, tercer y cuarto grado, dependiendo de qué tan profundo y con qué severidad penetran la superficie de la piel.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34" name="Google Shape;134;p10"/>
          <p:cNvGraphicFramePr/>
          <p:nvPr/>
        </p:nvGraphicFramePr>
        <p:xfrm>
          <a:off x="381000" y="198840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{D8A0475E-B049-4B0F-B75F-61EE4B46A14A}</a:tableStyleId>
              </a:tblPr>
              <a:tblGrid>
                <a:gridCol w="1687700"/>
                <a:gridCol w="5517400"/>
                <a:gridCol w="1820550"/>
              </a:tblGrid>
              <a:tr h="56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CLASIFICACIÓN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375" marB="4375" marR="4375" marL="43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CARACTERÍSTICAS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375" marB="4375" marR="4375" marL="43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EJEMPLO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375" marB="4375" marR="4375" marL="4375" anchor="b"/>
                </a:tc>
              </a:tr>
              <a:tr h="13205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Quemaduras de primer grado (superficiales)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375" marB="4375" marR="4375" marL="4375"/>
                </a:tc>
                <a:tc>
                  <a:txBody>
                    <a:bodyPr/>
                    <a:lstStyle/>
                    <a:p>
                      <a:pPr indent="0" lvl="1" marL="45720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Afectan únicamente la epidermis, o capa externa de la piel. El sitio de la quemadura es rojo, doloroso, seco y sin ampollas. Las quemaduras leves del sol son un ejemplo. Es raro el daño de largo plazo al tejido y generalmente consiste de un aumento o disminución del color de la piel.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375" marB="4375" marR="4375" marL="4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375" marB="4375" marR="4375" marL="4375"/>
                </a:tc>
              </a:tr>
              <a:tr h="90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Quemaduras de segundo grado (espesor parcial) </a:t>
                      </a:r>
                      <a:endParaRPr/>
                    </a:p>
                  </a:txBody>
                  <a:tcPr marT="4375" marB="4375" marR="4375" marL="4375"/>
                </a:tc>
                <a:tc>
                  <a:txBody>
                    <a:bodyPr/>
                    <a:lstStyle/>
                    <a:p>
                      <a:pPr indent="0" lvl="1" marL="4572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Involucran la epidermis y parte de la capa de la dermis de la piel. El sitio de la quemadura se ve rojo, con ampollas y puede estar inflamado y ser doloroso.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375" marB="4375" marR="4375" marL="4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375" marB="4375" marR="4375" marL="4375"/>
                </a:tc>
              </a:tr>
              <a:tr h="9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Quemaduras de tercer grado (espesor total)</a:t>
                      </a:r>
                      <a:endParaRPr/>
                    </a:p>
                  </a:txBody>
                  <a:tcPr marT="4375" marB="4375" marR="4375" marL="4375"/>
                </a:tc>
                <a:tc>
                  <a:txBody>
                    <a:bodyPr/>
                    <a:lstStyle/>
                    <a:p>
                      <a:pPr indent="0" lvl="1" marL="45720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destruyen la epidermis y dermis y pueden dañar el tejido subcutáneo. La quemadura puede verse blanca o carbonizada.</a:t>
                      </a:r>
                      <a:endParaRPr/>
                    </a:p>
                  </a:txBody>
                  <a:tcPr marT="4375" marB="4375" marR="4375" marL="437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375" marB="4375" marR="4375" marL="4375"/>
                </a:tc>
              </a:tr>
              <a:tr h="78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Quemaduras de cuarto grado. </a:t>
                      </a:r>
                      <a:endParaRPr/>
                    </a:p>
                  </a:txBody>
                  <a:tcPr marT="4375" marB="4375" marR="4375" marL="4375"/>
                </a:tc>
                <a:tc>
                  <a:txBody>
                    <a:bodyPr/>
                    <a:lstStyle/>
                    <a:p>
                      <a:pPr indent="0" lvl="1" marL="45720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 quemaduras de cuarto grado también dañan los huesos, músculos y tendones subyacentes. No hay sensación en el área, ya que las terminales nerviosas han sido destruidas.</a:t>
                      </a:r>
                      <a:endParaRPr/>
                    </a:p>
                  </a:txBody>
                  <a:tcPr marT="4375" marB="4375" marR="4375" marL="4375"/>
                </a:tc>
                <a:tc vMerge="1"/>
              </a:tr>
            </a:tbl>
          </a:graphicData>
        </a:graphic>
      </p:graphicFrame>
      <p:pic>
        <p:nvPicPr>
          <p:cNvPr descr="https://campusvirtual.crc.edu.co/pluginfile.php/157428/mod_resource/content/2/images/image026.png" id="135" name="Google Shape;135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36534" y="2819400"/>
            <a:ext cx="1207466" cy="793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ampusvirtual.crc.edu.co/pluginfile.php/157428/mod_resource/content/2/images/image029.gif" id="136" name="Google Shape;136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35937" y="3886200"/>
            <a:ext cx="1208063" cy="8675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ampusvirtual.crc.edu.co/pluginfile.php/157428/mod_resource/content/2/images/image031.gif" id="137" name="Google Shape;137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96200" y="4953000"/>
            <a:ext cx="1600200" cy="129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0" y="0"/>
            <a:ext cx="9753600" cy="1219835"/>
            <a:chOff x="0" y="0"/>
            <a:chExt cx="9753600" cy="1219835"/>
          </a:xfrm>
        </p:grpSpPr>
        <p:sp>
          <p:nvSpPr>
            <p:cNvPr id="143" name="Google Shape;143;p11"/>
            <p:cNvSpPr/>
            <p:nvPr/>
          </p:nvSpPr>
          <p:spPr>
            <a:xfrm>
              <a:off x="0" y="12"/>
              <a:ext cx="9753600" cy="1075690"/>
            </a:xfrm>
            <a:custGeom>
              <a:rect b="b" l="l" r="r" t="t"/>
              <a:pathLst>
                <a:path extrusionOk="0" h="1075690" w="9753600">
                  <a:moveTo>
                    <a:pt x="2313546" y="1061707"/>
                  </a:moveTo>
                  <a:lnTo>
                    <a:pt x="2073757" y="1061707"/>
                  </a:lnTo>
                  <a:lnTo>
                    <a:pt x="2082558" y="1062977"/>
                  </a:lnTo>
                  <a:lnTo>
                    <a:pt x="2240623" y="1062977"/>
                  </a:lnTo>
                  <a:lnTo>
                    <a:pt x="2313546" y="1061707"/>
                  </a:lnTo>
                  <a:close/>
                </a:path>
                <a:path extrusionOk="0" h="1075690" w="9753600">
                  <a:moveTo>
                    <a:pt x="9753600" y="0"/>
                  </a:moveTo>
                  <a:lnTo>
                    <a:pt x="0" y="0"/>
                  </a:lnTo>
                  <a:lnTo>
                    <a:pt x="0" y="966457"/>
                  </a:lnTo>
                  <a:lnTo>
                    <a:pt x="0" y="1024928"/>
                  </a:lnTo>
                  <a:lnTo>
                    <a:pt x="0" y="1041387"/>
                  </a:lnTo>
                  <a:lnTo>
                    <a:pt x="46685" y="1042657"/>
                  </a:lnTo>
                  <a:lnTo>
                    <a:pt x="98018" y="1042657"/>
                  </a:lnTo>
                  <a:lnTo>
                    <a:pt x="149440" y="1043927"/>
                  </a:lnTo>
                  <a:lnTo>
                    <a:pt x="200964" y="1043927"/>
                  </a:lnTo>
                  <a:lnTo>
                    <a:pt x="304253" y="1046467"/>
                  </a:lnTo>
                  <a:lnTo>
                    <a:pt x="355981" y="1046467"/>
                  </a:lnTo>
                  <a:lnTo>
                    <a:pt x="511352" y="1049007"/>
                  </a:lnTo>
                  <a:lnTo>
                    <a:pt x="615950" y="1052817"/>
                  </a:lnTo>
                  <a:lnTo>
                    <a:pt x="1095565" y="1065517"/>
                  </a:lnTo>
                  <a:lnTo>
                    <a:pt x="1146962" y="1065517"/>
                  </a:lnTo>
                  <a:lnTo>
                    <a:pt x="1249464" y="1068057"/>
                  </a:lnTo>
                  <a:lnTo>
                    <a:pt x="1300645" y="1068057"/>
                  </a:lnTo>
                  <a:lnTo>
                    <a:pt x="1351826" y="1069327"/>
                  </a:lnTo>
                  <a:lnTo>
                    <a:pt x="1454327" y="1069327"/>
                  </a:lnTo>
                  <a:lnTo>
                    <a:pt x="1505724" y="1070597"/>
                  </a:lnTo>
                  <a:lnTo>
                    <a:pt x="1708861" y="1070597"/>
                  </a:lnTo>
                  <a:lnTo>
                    <a:pt x="1755940" y="1069327"/>
                  </a:lnTo>
                  <a:lnTo>
                    <a:pt x="1849183" y="1068057"/>
                  </a:lnTo>
                  <a:lnTo>
                    <a:pt x="1896249" y="1066787"/>
                  </a:lnTo>
                  <a:lnTo>
                    <a:pt x="1944230" y="1066787"/>
                  </a:lnTo>
                  <a:lnTo>
                    <a:pt x="2073757" y="1061707"/>
                  </a:lnTo>
                  <a:lnTo>
                    <a:pt x="5266614" y="1041387"/>
                  </a:lnTo>
                  <a:lnTo>
                    <a:pt x="5355361" y="1041387"/>
                  </a:lnTo>
                  <a:lnTo>
                    <a:pt x="5433784" y="1040117"/>
                  </a:lnTo>
                  <a:lnTo>
                    <a:pt x="5635714" y="1040117"/>
                  </a:lnTo>
                  <a:lnTo>
                    <a:pt x="5670702" y="1041387"/>
                  </a:lnTo>
                  <a:lnTo>
                    <a:pt x="5754827" y="1041387"/>
                  </a:lnTo>
                  <a:lnTo>
                    <a:pt x="5802935" y="1042657"/>
                  </a:lnTo>
                  <a:lnTo>
                    <a:pt x="6493738" y="1042657"/>
                  </a:lnTo>
                  <a:lnTo>
                    <a:pt x="6545173" y="1043927"/>
                  </a:lnTo>
                  <a:lnTo>
                    <a:pt x="6677406" y="1043927"/>
                  </a:lnTo>
                  <a:lnTo>
                    <a:pt x="6712394" y="1045197"/>
                  </a:lnTo>
                  <a:lnTo>
                    <a:pt x="6764985" y="1043927"/>
                  </a:lnTo>
                  <a:lnTo>
                    <a:pt x="6816407" y="1043927"/>
                  </a:lnTo>
                  <a:lnTo>
                    <a:pt x="6896024" y="1041971"/>
                  </a:lnTo>
                  <a:lnTo>
                    <a:pt x="7042632" y="1042339"/>
                  </a:lnTo>
                  <a:lnTo>
                    <a:pt x="7461148" y="1055357"/>
                  </a:lnTo>
                  <a:lnTo>
                    <a:pt x="7513561" y="1055357"/>
                  </a:lnTo>
                  <a:lnTo>
                    <a:pt x="7565860" y="1056627"/>
                  </a:lnTo>
                  <a:lnTo>
                    <a:pt x="7618057" y="1056627"/>
                  </a:lnTo>
                  <a:lnTo>
                    <a:pt x="7670165" y="1057897"/>
                  </a:lnTo>
                  <a:lnTo>
                    <a:pt x="7878127" y="1057897"/>
                  </a:lnTo>
                  <a:lnTo>
                    <a:pt x="7930083" y="1059167"/>
                  </a:lnTo>
                  <a:lnTo>
                    <a:pt x="8034045" y="1059167"/>
                  </a:lnTo>
                  <a:lnTo>
                    <a:pt x="8086090" y="1060437"/>
                  </a:lnTo>
                  <a:lnTo>
                    <a:pt x="8138198" y="1060437"/>
                  </a:lnTo>
                  <a:lnTo>
                    <a:pt x="8295119" y="1064247"/>
                  </a:lnTo>
                  <a:lnTo>
                    <a:pt x="8347659" y="1066787"/>
                  </a:lnTo>
                  <a:lnTo>
                    <a:pt x="8551723" y="1071867"/>
                  </a:lnTo>
                  <a:lnTo>
                    <a:pt x="8602840" y="1071867"/>
                  </a:lnTo>
                  <a:lnTo>
                    <a:pt x="8653983" y="1073137"/>
                  </a:lnTo>
                  <a:lnTo>
                    <a:pt x="8807615" y="1073137"/>
                  </a:lnTo>
                  <a:lnTo>
                    <a:pt x="8858872" y="1074407"/>
                  </a:lnTo>
                  <a:lnTo>
                    <a:pt x="8910142" y="1074407"/>
                  </a:lnTo>
                  <a:lnTo>
                    <a:pt x="8961425" y="1073137"/>
                  </a:lnTo>
                  <a:lnTo>
                    <a:pt x="9269285" y="1073137"/>
                  </a:lnTo>
                  <a:lnTo>
                    <a:pt x="9320581" y="1071867"/>
                  </a:lnTo>
                  <a:lnTo>
                    <a:pt x="9474403" y="1071867"/>
                  </a:lnTo>
                  <a:lnTo>
                    <a:pt x="9525635" y="1073137"/>
                  </a:lnTo>
                  <a:lnTo>
                    <a:pt x="9628022" y="1073137"/>
                  </a:lnTo>
                  <a:lnTo>
                    <a:pt x="9679178" y="1074407"/>
                  </a:lnTo>
                  <a:lnTo>
                    <a:pt x="9730295" y="1074407"/>
                  </a:lnTo>
                  <a:lnTo>
                    <a:pt x="9753600" y="1075677"/>
                  </a:lnTo>
                  <a:lnTo>
                    <a:pt x="9753600" y="1049032"/>
                  </a:lnTo>
                  <a:lnTo>
                    <a:pt x="9753600" y="1040117"/>
                  </a:lnTo>
                  <a:lnTo>
                    <a:pt x="9753600" y="1026147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4542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195600" y="0"/>
              <a:ext cx="2740660" cy="867410"/>
            </a:xfrm>
            <a:custGeom>
              <a:rect b="b" l="l" r="r" t="t"/>
              <a:pathLst>
                <a:path extrusionOk="0" h="867410" w="2740660">
                  <a:moveTo>
                    <a:pt x="0" y="0"/>
                  </a:moveTo>
                  <a:lnTo>
                    <a:pt x="2740594" y="0"/>
                  </a:lnTo>
                  <a:lnTo>
                    <a:pt x="2734809" y="6862"/>
                  </a:lnTo>
                  <a:lnTo>
                    <a:pt x="2700946" y="45671"/>
                  </a:lnTo>
                  <a:lnTo>
                    <a:pt x="2666463" y="83915"/>
                  </a:lnTo>
                  <a:lnTo>
                    <a:pt x="2631405" y="121599"/>
                  </a:lnTo>
                  <a:lnTo>
                    <a:pt x="2595816" y="158727"/>
                  </a:lnTo>
                  <a:lnTo>
                    <a:pt x="2560231" y="194857"/>
                  </a:lnTo>
                  <a:lnTo>
                    <a:pt x="2524166" y="230635"/>
                  </a:lnTo>
                  <a:lnTo>
                    <a:pt x="2487612" y="266008"/>
                  </a:lnTo>
                  <a:lnTo>
                    <a:pt x="2450557" y="300923"/>
                  </a:lnTo>
                  <a:lnTo>
                    <a:pt x="2412991" y="335326"/>
                  </a:lnTo>
                  <a:lnTo>
                    <a:pt x="2374903" y="369164"/>
                  </a:lnTo>
                  <a:lnTo>
                    <a:pt x="2336282" y="402384"/>
                  </a:lnTo>
                  <a:lnTo>
                    <a:pt x="2297117" y="434933"/>
                  </a:lnTo>
                  <a:lnTo>
                    <a:pt x="2257397" y="466757"/>
                  </a:lnTo>
                  <a:lnTo>
                    <a:pt x="2217112" y="497803"/>
                  </a:lnTo>
                  <a:lnTo>
                    <a:pt x="2176251" y="528018"/>
                  </a:lnTo>
                  <a:lnTo>
                    <a:pt x="2134803" y="557349"/>
                  </a:lnTo>
                  <a:lnTo>
                    <a:pt x="2092758" y="585742"/>
                  </a:lnTo>
                  <a:lnTo>
                    <a:pt x="2050103" y="613144"/>
                  </a:lnTo>
                  <a:lnTo>
                    <a:pt x="2006829" y="639503"/>
                  </a:lnTo>
                  <a:lnTo>
                    <a:pt x="1962926" y="664764"/>
                  </a:lnTo>
                  <a:lnTo>
                    <a:pt x="1918381" y="688874"/>
                  </a:lnTo>
                  <a:lnTo>
                    <a:pt x="1873184" y="711781"/>
                  </a:lnTo>
                  <a:lnTo>
                    <a:pt x="1827325" y="733431"/>
                  </a:lnTo>
                  <a:lnTo>
                    <a:pt x="1780792" y="753771"/>
                  </a:lnTo>
                  <a:lnTo>
                    <a:pt x="1733575" y="772747"/>
                  </a:lnTo>
                  <a:lnTo>
                    <a:pt x="1685663" y="790306"/>
                  </a:lnTo>
                  <a:lnTo>
                    <a:pt x="1637046" y="806395"/>
                  </a:lnTo>
                  <a:lnTo>
                    <a:pt x="1586930" y="820402"/>
                  </a:lnTo>
                  <a:lnTo>
                    <a:pt x="1536122" y="832958"/>
                  </a:lnTo>
                  <a:lnTo>
                    <a:pt x="1484633" y="843837"/>
                  </a:lnTo>
                  <a:lnTo>
                    <a:pt x="1432473" y="852814"/>
                  </a:lnTo>
                  <a:lnTo>
                    <a:pt x="1379654" y="859664"/>
                  </a:lnTo>
                  <a:lnTo>
                    <a:pt x="1331023" y="863982"/>
                  </a:lnTo>
                  <a:lnTo>
                    <a:pt x="1282232" y="866484"/>
                  </a:lnTo>
                  <a:lnTo>
                    <a:pt x="1233372" y="867139"/>
                  </a:lnTo>
                  <a:lnTo>
                    <a:pt x="1184528" y="865914"/>
                  </a:lnTo>
                  <a:lnTo>
                    <a:pt x="1135789" y="862779"/>
                  </a:lnTo>
                  <a:lnTo>
                    <a:pt x="1087243" y="857703"/>
                  </a:lnTo>
                  <a:lnTo>
                    <a:pt x="1038978" y="850655"/>
                  </a:lnTo>
                  <a:lnTo>
                    <a:pt x="991080" y="841602"/>
                  </a:lnTo>
                  <a:lnTo>
                    <a:pt x="943639" y="830514"/>
                  </a:lnTo>
                  <a:lnTo>
                    <a:pt x="896741" y="817360"/>
                  </a:lnTo>
                  <a:lnTo>
                    <a:pt x="850475" y="802107"/>
                  </a:lnTo>
                  <a:lnTo>
                    <a:pt x="802908" y="783733"/>
                  </a:lnTo>
                  <a:lnTo>
                    <a:pt x="756868" y="762888"/>
                  </a:lnTo>
                  <a:lnTo>
                    <a:pt x="712290" y="739714"/>
                  </a:lnTo>
                  <a:lnTo>
                    <a:pt x="669111" y="714357"/>
                  </a:lnTo>
                  <a:lnTo>
                    <a:pt x="627266" y="686961"/>
                  </a:lnTo>
                  <a:lnTo>
                    <a:pt x="586692" y="657671"/>
                  </a:lnTo>
                  <a:lnTo>
                    <a:pt x="547323" y="626630"/>
                  </a:lnTo>
                  <a:lnTo>
                    <a:pt x="509097" y="593982"/>
                  </a:lnTo>
                  <a:lnTo>
                    <a:pt x="471949" y="559873"/>
                  </a:lnTo>
                  <a:lnTo>
                    <a:pt x="435815" y="524446"/>
                  </a:lnTo>
                  <a:lnTo>
                    <a:pt x="400630" y="487845"/>
                  </a:lnTo>
                  <a:lnTo>
                    <a:pt x="365731" y="450014"/>
                  </a:lnTo>
                  <a:lnTo>
                    <a:pt x="331343" y="411651"/>
                  </a:lnTo>
                  <a:lnTo>
                    <a:pt x="297430" y="372805"/>
                  </a:lnTo>
                  <a:lnTo>
                    <a:pt x="263954" y="333528"/>
                  </a:lnTo>
                  <a:lnTo>
                    <a:pt x="230878" y="293869"/>
                  </a:lnTo>
                  <a:lnTo>
                    <a:pt x="198165" y="253878"/>
                  </a:lnTo>
                  <a:lnTo>
                    <a:pt x="133674" y="173105"/>
                  </a:lnTo>
                  <a:lnTo>
                    <a:pt x="7390" y="9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7325399" y="0"/>
              <a:ext cx="1986914" cy="1219835"/>
            </a:xfrm>
            <a:custGeom>
              <a:rect b="b" l="l" r="r" t="t"/>
              <a:pathLst>
                <a:path extrusionOk="0" h="1219835" w="1986914">
                  <a:moveTo>
                    <a:pt x="1388401" y="0"/>
                  </a:moveTo>
                  <a:lnTo>
                    <a:pt x="1431192" y="33551"/>
                  </a:lnTo>
                  <a:lnTo>
                    <a:pt x="1439740" y="85537"/>
                  </a:lnTo>
                  <a:lnTo>
                    <a:pt x="1447557" y="137620"/>
                  </a:lnTo>
                  <a:lnTo>
                    <a:pt x="1454694" y="189790"/>
                  </a:lnTo>
                  <a:lnTo>
                    <a:pt x="1461200" y="242041"/>
                  </a:lnTo>
                  <a:lnTo>
                    <a:pt x="1467123" y="294363"/>
                  </a:lnTo>
                  <a:lnTo>
                    <a:pt x="1477418" y="399187"/>
                  </a:lnTo>
                  <a:lnTo>
                    <a:pt x="1485974" y="504198"/>
                  </a:lnTo>
                  <a:lnTo>
                    <a:pt x="1486096" y="507692"/>
                  </a:lnTo>
                  <a:lnTo>
                    <a:pt x="1486910" y="511230"/>
                  </a:lnTo>
                  <a:lnTo>
                    <a:pt x="1488807" y="514142"/>
                  </a:lnTo>
                  <a:lnTo>
                    <a:pt x="1495451" y="477069"/>
                  </a:lnTo>
                  <a:lnTo>
                    <a:pt x="1543022" y="239463"/>
                  </a:lnTo>
                  <a:lnTo>
                    <a:pt x="1550242" y="195898"/>
                  </a:lnTo>
                  <a:lnTo>
                    <a:pt x="1563012" y="108397"/>
                  </a:lnTo>
                  <a:lnTo>
                    <a:pt x="1579505" y="15782"/>
                  </a:lnTo>
                  <a:lnTo>
                    <a:pt x="1581878" y="0"/>
                  </a:lnTo>
                  <a:lnTo>
                    <a:pt x="1617646" y="0"/>
                  </a:lnTo>
                  <a:lnTo>
                    <a:pt x="1580648" y="238203"/>
                  </a:lnTo>
                  <a:lnTo>
                    <a:pt x="1571884" y="287688"/>
                  </a:lnTo>
                  <a:lnTo>
                    <a:pt x="1495924" y="662403"/>
                  </a:lnTo>
                  <a:lnTo>
                    <a:pt x="1494783" y="669301"/>
                  </a:lnTo>
                  <a:lnTo>
                    <a:pt x="1475595" y="966694"/>
                  </a:lnTo>
                  <a:lnTo>
                    <a:pt x="1474479" y="947007"/>
                  </a:lnTo>
                  <a:lnTo>
                    <a:pt x="1470210" y="893951"/>
                  </a:lnTo>
                  <a:lnTo>
                    <a:pt x="1468388" y="872282"/>
                  </a:lnTo>
                  <a:lnTo>
                    <a:pt x="1463674" y="806731"/>
                  </a:lnTo>
                  <a:lnTo>
                    <a:pt x="1462289" y="806642"/>
                  </a:lnTo>
                  <a:lnTo>
                    <a:pt x="1460502" y="812801"/>
                  </a:lnTo>
                  <a:lnTo>
                    <a:pt x="1459954" y="815903"/>
                  </a:lnTo>
                  <a:lnTo>
                    <a:pt x="1450106" y="864824"/>
                  </a:lnTo>
                  <a:lnTo>
                    <a:pt x="1440876" y="913892"/>
                  </a:lnTo>
                  <a:lnTo>
                    <a:pt x="1438544" y="927476"/>
                  </a:lnTo>
                  <a:lnTo>
                    <a:pt x="1455632" y="662625"/>
                  </a:lnTo>
                  <a:lnTo>
                    <a:pt x="1456299" y="645641"/>
                  </a:lnTo>
                  <a:lnTo>
                    <a:pt x="1455871" y="628456"/>
                  </a:lnTo>
                  <a:lnTo>
                    <a:pt x="1452769" y="559261"/>
                  </a:lnTo>
                  <a:lnTo>
                    <a:pt x="1449878" y="507251"/>
                  </a:lnTo>
                  <a:lnTo>
                    <a:pt x="1446398" y="455287"/>
                  </a:lnTo>
                  <a:lnTo>
                    <a:pt x="1442317" y="403375"/>
                  </a:lnTo>
                  <a:lnTo>
                    <a:pt x="1437624" y="351520"/>
                  </a:lnTo>
                  <a:lnTo>
                    <a:pt x="1432307" y="299728"/>
                  </a:lnTo>
                  <a:lnTo>
                    <a:pt x="1426357" y="248004"/>
                  </a:lnTo>
                  <a:lnTo>
                    <a:pt x="1419761" y="196354"/>
                  </a:lnTo>
                  <a:lnTo>
                    <a:pt x="1412508" y="144782"/>
                  </a:lnTo>
                  <a:lnTo>
                    <a:pt x="1404588" y="93294"/>
                  </a:lnTo>
                  <a:lnTo>
                    <a:pt x="1395988" y="41895"/>
                  </a:lnTo>
                  <a:lnTo>
                    <a:pt x="1388401" y="0"/>
                  </a:lnTo>
                  <a:close/>
                </a:path>
                <a:path extrusionOk="0" h="1219835" w="1986914">
                  <a:moveTo>
                    <a:pt x="1475595" y="966694"/>
                  </a:moveTo>
                  <a:lnTo>
                    <a:pt x="1494313" y="676591"/>
                  </a:lnTo>
                  <a:lnTo>
                    <a:pt x="1494903" y="683601"/>
                  </a:lnTo>
                  <a:lnTo>
                    <a:pt x="1510609" y="942798"/>
                  </a:lnTo>
                  <a:lnTo>
                    <a:pt x="1514945" y="1044135"/>
                  </a:lnTo>
                  <a:lnTo>
                    <a:pt x="1515901" y="1093618"/>
                  </a:lnTo>
                  <a:lnTo>
                    <a:pt x="1515860" y="1143110"/>
                  </a:lnTo>
                  <a:lnTo>
                    <a:pt x="1514832" y="1188909"/>
                  </a:lnTo>
                  <a:lnTo>
                    <a:pt x="1478841" y="1186587"/>
                  </a:lnTo>
                  <a:lnTo>
                    <a:pt x="1479571" y="1159308"/>
                  </a:lnTo>
                  <a:lnTo>
                    <a:pt x="1479974" y="1106213"/>
                  </a:lnTo>
                  <a:lnTo>
                    <a:pt x="1479300" y="1053134"/>
                  </a:lnTo>
                  <a:lnTo>
                    <a:pt x="1477488" y="1000067"/>
                  </a:lnTo>
                  <a:lnTo>
                    <a:pt x="1475595" y="966694"/>
                  </a:lnTo>
                  <a:close/>
                </a:path>
                <a:path extrusionOk="0" h="1219835" w="1986914">
                  <a:moveTo>
                    <a:pt x="1372127" y="1179701"/>
                  </a:moveTo>
                  <a:lnTo>
                    <a:pt x="1375959" y="1137044"/>
                  </a:lnTo>
                  <a:lnTo>
                    <a:pt x="1380843" y="1088626"/>
                  </a:lnTo>
                  <a:lnTo>
                    <a:pt x="1386735" y="1036911"/>
                  </a:lnTo>
                  <a:lnTo>
                    <a:pt x="1393743" y="985387"/>
                  </a:lnTo>
                  <a:lnTo>
                    <a:pt x="1401758" y="934034"/>
                  </a:lnTo>
                  <a:lnTo>
                    <a:pt x="1410672" y="882833"/>
                  </a:lnTo>
                  <a:lnTo>
                    <a:pt x="1420376" y="831765"/>
                  </a:lnTo>
                  <a:lnTo>
                    <a:pt x="1430760" y="780810"/>
                  </a:lnTo>
                  <a:lnTo>
                    <a:pt x="1453137" y="679163"/>
                  </a:lnTo>
                  <a:lnTo>
                    <a:pt x="1455632" y="662625"/>
                  </a:lnTo>
                  <a:lnTo>
                    <a:pt x="1438544" y="927476"/>
                  </a:lnTo>
                  <a:lnTo>
                    <a:pt x="1432428" y="963107"/>
                  </a:lnTo>
                  <a:lnTo>
                    <a:pt x="1424926" y="1012470"/>
                  </a:lnTo>
                  <a:lnTo>
                    <a:pt x="1418534" y="1061982"/>
                  </a:lnTo>
                  <a:lnTo>
                    <a:pt x="1413417" y="1111644"/>
                  </a:lnTo>
                  <a:lnTo>
                    <a:pt x="1409101" y="1166584"/>
                  </a:lnTo>
                  <a:lnTo>
                    <a:pt x="1408105" y="1182023"/>
                  </a:lnTo>
                  <a:lnTo>
                    <a:pt x="1372127" y="1179701"/>
                  </a:lnTo>
                  <a:close/>
                </a:path>
                <a:path extrusionOk="0" h="1219835" w="1986914">
                  <a:moveTo>
                    <a:pt x="1408105" y="1182023"/>
                  </a:moveTo>
                  <a:lnTo>
                    <a:pt x="1409101" y="1166584"/>
                  </a:lnTo>
                  <a:lnTo>
                    <a:pt x="1408126" y="1182024"/>
                  </a:lnTo>
                  <a:close/>
                </a:path>
                <a:path extrusionOk="0" h="1219835" w="1986914">
                  <a:moveTo>
                    <a:pt x="1646884" y="0"/>
                  </a:moveTo>
                  <a:lnTo>
                    <a:pt x="1681259" y="0"/>
                  </a:lnTo>
                  <a:lnTo>
                    <a:pt x="1686407" y="24481"/>
                  </a:lnTo>
                  <a:lnTo>
                    <a:pt x="1697664" y="72705"/>
                  </a:lnTo>
                  <a:lnTo>
                    <a:pt x="1842705" y="643160"/>
                  </a:lnTo>
                  <a:lnTo>
                    <a:pt x="1855092" y="693141"/>
                  </a:lnTo>
                  <a:lnTo>
                    <a:pt x="1938049" y="1044053"/>
                  </a:lnTo>
                  <a:lnTo>
                    <a:pt x="1950510" y="1092460"/>
                  </a:lnTo>
                  <a:lnTo>
                    <a:pt x="1963646" y="1140744"/>
                  </a:lnTo>
                  <a:lnTo>
                    <a:pt x="1977374" y="1188899"/>
                  </a:lnTo>
                  <a:lnTo>
                    <a:pt x="1986397" y="1219334"/>
                  </a:lnTo>
                  <a:lnTo>
                    <a:pt x="1951205" y="1217064"/>
                  </a:lnTo>
                  <a:lnTo>
                    <a:pt x="1950686" y="1215354"/>
                  </a:lnTo>
                  <a:lnTo>
                    <a:pt x="1936363" y="1161768"/>
                  </a:lnTo>
                  <a:lnTo>
                    <a:pt x="1813159" y="658121"/>
                  </a:lnTo>
                  <a:lnTo>
                    <a:pt x="1799371" y="604388"/>
                  </a:lnTo>
                  <a:lnTo>
                    <a:pt x="1742204" y="389659"/>
                  </a:lnTo>
                  <a:lnTo>
                    <a:pt x="1648396" y="6779"/>
                  </a:lnTo>
                  <a:lnTo>
                    <a:pt x="1646884" y="0"/>
                  </a:lnTo>
                  <a:close/>
                </a:path>
                <a:path extrusionOk="0" h="1219835" w="1986914">
                  <a:moveTo>
                    <a:pt x="1018744" y="0"/>
                  </a:moveTo>
                  <a:lnTo>
                    <a:pt x="1056467" y="0"/>
                  </a:lnTo>
                  <a:lnTo>
                    <a:pt x="1063067" y="266362"/>
                  </a:lnTo>
                  <a:lnTo>
                    <a:pt x="1081838" y="715753"/>
                  </a:lnTo>
                  <a:lnTo>
                    <a:pt x="1084043" y="813871"/>
                  </a:lnTo>
                  <a:lnTo>
                    <a:pt x="1084389" y="862931"/>
                  </a:lnTo>
                  <a:lnTo>
                    <a:pt x="1084164" y="911986"/>
                  </a:lnTo>
                  <a:lnTo>
                    <a:pt x="1083321" y="961034"/>
                  </a:lnTo>
                  <a:lnTo>
                    <a:pt x="1081811" y="1010071"/>
                  </a:lnTo>
                  <a:lnTo>
                    <a:pt x="1077559" y="1064526"/>
                  </a:lnTo>
                  <a:lnTo>
                    <a:pt x="1070971" y="1118830"/>
                  </a:lnTo>
                  <a:lnTo>
                    <a:pt x="1055656" y="1154449"/>
                  </a:lnTo>
                  <a:lnTo>
                    <a:pt x="1049847" y="1158908"/>
                  </a:lnTo>
                  <a:lnTo>
                    <a:pt x="1037370" y="1158103"/>
                  </a:lnTo>
                  <a:lnTo>
                    <a:pt x="1045472" y="1032532"/>
                  </a:lnTo>
                  <a:lnTo>
                    <a:pt x="1046262" y="1011613"/>
                  </a:lnTo>
                  <a:lnTo>
                    <a:pt x="1045920" y="793476"/>
                  </a:lnTo>
                  <a:lnTo>
                    <a:pt x="1045109" y="738968"/>
                  </a:lnTo>
                  <a:lnTo>
                    <a:pt x="1041999" y="632986"/>
                  </a:lnTo>
                  <a:lnTo>
                    <a:pt x="1027027" y="323995"/>
                  </a:lnTo>
                  <a:lnTo>
                    <a:pt x="1019241" y="8366"/>
                  </a:lnTo>
                  <a:lnTo>
                    <a:pt x="1019119" y="4872"/>
                  </a:lnTo>
                  <a:lnTo>
                    <a:pt x="1018974" y="1726"/>
                  </a:lnTo>
                  <a:lnTo>
                    <a:pt x="1018744" y="0"/>
                  </a:lnTo>
                  <a:close/>
                </a:path>
                <a:path extrusionOk="0" h="1219835" w="1986914">
                  <a:moveTo>
                    <a:pt x="953320" y="882837"/>
                  </a:moveTo>
                  <a:lnTo>
                    <a:pt x="992973" y="268257"/>
                  </a:lnTo>
                  <a:lnTo>
                    <a:pt x="990117" y="320348"/>
                  </a:lnTo>
                  <a:lnTo>
                    <a:pt x="985820" y="424588"/>
                  </a:lnTo>
                  <a:lnTo>
                    <a:pt x="983223" y="528904"/>
                  </a:lnTo>
                  <a:lnTo>
                    <a:pt x="982104" y="633290"/>
                  </a:lnTo>
                  <a:lnTo>
                    <a:pt x="982712" y="789992"/>
                  </a:lnTo>
                  <a:lnTo>
                    <a:pt x="984501" y="843003"/>
                  </a:lnTo>
                  <a:lnTo>
                    <a:pt x="988499" y="895614"/>
                  </a:lnTo>
                  <a:lnTo>
                    <a:pt x="994859" y="947816"/>
                  </a:lnTo>
                  <a:lnTo>
                    <a:pt x="1003736" y="999599"/>
                  </a:lnTo>
                  <a:lnTo>
                    <a:pt x="1015287" y="1050955"/>
                  </a:lnTo>
                  <a:lnTo>
                    <a:pt x="1029665" y="1101873"/>
                  </a:lnTo>
                  <a:lnTo>
                    <a:pt x="1032655" y="1109387"/>
                  </a:lnTo>
                  <a:lnTo>
                    <a:pt x="1033793" y="1113294"/>
                  </a:lnTo>
                  <a:lnTo>
                    <a:pt x="1034486" y="1113339"/>
                  </a:lnTo>
                  <a:lnTo>
                    <a:pt x="1035200" y="1113037"/>
                  </a:lnTo>
                  <a:lnTo>
                    <a:pt x="1035892" y="1113081"/>
                  </a:lnTo>
                  <a:lnTo>
                    <a:pt x="1036966" y="1107224"/>
                  </a:lnTo>
                  <a:lnTo>
                    <a:pt x="1038753" y="1101065"/>
                  </a:lnTo>
                  <a:lnTo>
                    <a:pt x="1039134" y="1095164"/>
                  </a:lnTo>
                  <a:lnTo>
                    <a:pt x="1043607" y="1053447"/>
                  </a:lnTo>
                  <a:lnTo>
                    <a:pt x="1045472" y="1032532"/>
                  </a:lnTo>
                  <a:lnTo>
                    <a:pt x="1037370" y="1158103"/>
                  </a:lnTo>
                  <a:lnTo>
                    <a:pt x="991874" y="1090678"/>
                  </a:lnTo>
                  <a:lnTo>
                    <a:pt x="978578" y="1039794"/>
                  </a:lnTo>
                  <a:lnTo>
                    <a:pt x="967471" y="988489"/>
                  </a:lnTo>
                  <a:lnTo>
                    <a:pt x="958944" y="936712"/>
                  </a:lnTo>
                  <a:lnTo>
                    <a:pt x="953386" y="884410"/>
                  </a:lnTo>
                  <a:lnTo>
                    <a:pt x="953320" y="882837"/>
                  </a:lnTo>
                  <a:close/>
                </a:path>
                <a:path extrusionOk="0" h="1219835" w="1986914">
                  <a:moveTo>
                    <a:pt x="958901" y="253598"/>
                  </a:moveTo>
                  <a:lnTo>
                    <a:pt x="966634" y="152465"/>
                  </a:lnTo>
                  <a:lnTo>
                    <a:pt x="981129" y="0"/>
                  </a:lnTo>
                  <a:lnTo>
                    <a:pt x="1017358" y="0"/>
                  </a:lnTo>
                  <a:lnTo>
                    <a:pt x="1016574" y="1222"/>
                  </a:lnTo>
                  <a:lnTo>
                    <a:pt x="1015658" y="4649"/>
                  </a:lnTo>
                  <a:lnTo>
                    <a:pt x="1015434" y="8120"/>
                  </a:lnTo>
                  <a:lnTo>
                    <a:pt x="1009758" y="60104"/>
                  </a:lnTo>
                  <a:lnTo>
                    <a:pt x="1004702" y="112109"/>
                  </a:lnTo>
                  <a:lnTo>
                    <a:pt x="1000238" y="164137"/>
                  </a:lnTo>
                  <a:lnTo>
                    <a:pt x="996337" y="216187"/>
                  </a:lnTo>
                  <a:lnTo>
                    <a:pt x="953320" y="882837"/>
                  </a:lnTo>
                  <a:lnTo>
                    <a:pt x="951185" y="831531"/>
                  </a:lnTo>
                  <a:lnTo>
                    <a:pt x="951058" y="456438"/>
                  </a:lnTo>
                  <a:lnTo>
                    <a:pt x="951849" y="405635"/>
                  </a:lnTo>
                  <a:lnTo>
                    <a:pt x="953477" y="354899"/>
                  </a:lnTo>
                  <a:lnTo>
                    <a:pt x="955857" y="304224"/>
                  </a:lnTo>
                  <a:lnTo>
                    <a:pt x="958901" y="253598"/>
                  </a:lnTo>
                  <a:close/>
                </a:path>
                <a:path extrusionOk="0" h="1219835" w="1986914">
                  <a:moveTo>
                    <a:pt x="464033" y="0"/>
                  </a:moveTo>
                  <a:lnTo>
                    <a:pt x="506064" y="0"/>
                  </a:lnTo>
                  <a:lnTo>
                    <a:pt x="506495" y="26804"/>
                  </a:lnTo>
                  <a:lnTo>
                    <a:pt x="506758" y="77525"/>
                  </a:lnTo>
                  <a:lnTo>
                    <a:pt x="506467" y="128242"/>
                  </a:lnTo>
                  <a:lnTo>
                    <a:pt x="505622" y="178957"/>
                  </a:lnTo>
                  <a:lnTo>
                    <a:pt x="504223" y="229668"/>
                  </a:lnTo>
                  <a:lnTo>
                    <a:pt x="502271" y="280377"/>
                  </a:lnTo>
                  <a:lnTo>
                    <a:pt x="499720" y="328758"/>
                  </a:lnTo>
                  <a:lnTo>
                    <a:pt x="496480" y="377048"/>
                  </a:lnTo>
                  <a:lnTo>
                    <a:pt x="492576" y="425256"/>
                  </a:lnTo>
                  <a:lnTo>
                    <a:pt x="488033" y="473388"/>
                  </a:lnTo>
                  <a:lnTo>
                    <a:pt x="482877" y="521452"/>
                  </a:lnTo>
                  <a:lnTo>
                    <a:pt x="477132" y="569454"/>
                  </a:lnTo>
                  <a:lnTo>
                    <a:pt x="470825" y="617404"/>
                  </a:lnTo>
                  <a:lnTo>
                    <a:pt x="463980" y="665307"/>
                  </a:lnTo>
                  <a:lnTo>
                    <a:pt x="416880" y="971388"/>
                  </a:lnTo>
                  <a:lnTo>
                    <a:pt x="459067" y="317416"/>
                  </a:lnTo>
                  <a:lnTo>
                    <a:pt x="461560" y="267919"/>
                  </a:lnTo>
                  <a:lnTo>
                    <a:pt x="463386" y="218412"/>
                  </a:lnTo>
                  <a:lnTo>
                    <a:pt x="464569" y="168895"/>
                  </a:lnTo>
                  <a:lnTo>
                    <a:pt x="465133" y="119372"/>
                  </a:lnTo>
                  <a:lnTo>
                    <a:pt x="465103" y="69843"/>
                  </a:lnTo>
                  <a:lnTo>
                    <a:pt x="464503" y="20309"/>
                  </a:lnTo>
                  <a:lnTo>
                    <a:pt x="464033" y="0"/>
                  </a:lnTo>
                  <a:close/>
                </a:path>
                <a:path extrusionOk="0" h="1219835" w="1986914">
                  <a:moveTo>
                    <a:pt x="351720" y="1113864"/>
                  </a:moveTo>
                  <a:lnTo>
                    <a:pt x="374694" y="987165"/>
                  </a:lnTo>
                  <a:lnTo>
                    <a:pt x="392006" y="882636"/>
                  </a:lnTo>
                  <a:lnTo>
                    <a:pt x="407838" y="777916"/>
                  </a:lnTo>
                  <a:lnTo>
                    <a:pt x="429142" y="620476"/>
                  </a:lnTo>
                  <a:lnTo>
                    <a:pt x="447341" y="465829"/>
                  </a:lnTo>
                  <a:lnTo>
                    <a:pt x="451982" y="416373"/>
                  </a:lnTo>
                  <a:lnTo>
                    <a:pt x="455882" y="366901"/>
                  </a:lnTo>
                  <a:lnTo>
                    <a:pt x="416867" y="971471"/>
                  </a:lnTo>
                  <a:lnTo>
                    <a:pt x="415702" y="978672"/>
                  </a:lnTo>
                  <a:lnTo>
                    <a:pt x="392023" y="1116465"/>
                  </a:lnTo>
                  <a:lnTo>
                    <a:pt x="351720" y="1113864"/>
                  </a:lnTo>
                  <a:close/>
                </a:path>
                <a:path extrusionOk="0" h="1219835" w="1986914">
                  <a:moveTo>
                    <a:pt x="528" y="1075909"/>
                  </a:moveTo>
                  <a:lnTo>
                    <a:pt x="4617" y="1024580"/>
                  </a:lnTo>
                  <a:lnTo>
                    <a:pt x="9879" y="973496"/>
                  </a:lnTo>
                  <a:lnTo>
                    <a:pt x="16286" y="922647"/>
                  </a:lnTo>
                  <a:lnTo>
                    <a:pt x="23813" y="872026"/>
                  </a:lnTo>
                  <a:lnTo>
                    <a:pt x="32430" y="821627"/>
                  </a:lnTo>
                  <a:lnTo>
                    <a:pt x="42111" y="771439"/>
                  </a:lnTo>
                  <a:lnTo>
                    <a:pt x="52829" y="721457"/>
                  </a:lnTo>
                  <a:lnTo>
                    <a:pt x="64556" y="671672"/>
                  </a:lnTo>
                  <a:lnTo>
                    <a:pt x="77265" y="622076"/>
                  </a:lnTo>
                  <a:lnTo>
                    <a:pt x="90929" y="572661"/>
                  </a:lnTo>
                  <a:lnTo>
                    <a:pt x="105521" y="523420"/>
                  </a:lnTo>
                  <a:lnTo>
                    <a:pt x="121013" y="474345"/>
                  </a:lnTo>
                  <a:lnTo>
                    <a:pt x="279150" y="0"/>
                  </a:lnTo>
                  <a:lnTo>
                    <a:pt x="315131" y="0"/>
                  </a:lnTo>
                  <a:lnTo>
                    <a:pt x="152116" y="487855"/>
                  </a:lnTo>
                  <a:lnTo>
                    <a:pt x="136828" y="536341"/>
                  </a:lnTo>
                  <a:lnTo>
                    <a:pt x="122425" y="585003"/>
                  </a:lnTo>
                  <a:lnTo>
                    <a:pt x="108936" y="633847"/>
                  </a:lnTo>
                  <a:lnTo>
                    <a:pt x="96386" y="682879"/>
                  </a:lnTo>
                  <a:lnTo>
                    <a:pt x="84803" y="732105"/>
                  </a:lnTo>
                  <a:lnTo>
                    <a:pt x="74216" y="781529"/>
                  </a:lnTo>
                  <a:lnTo>
                    <a:pt x="64650" y="831156"/>
                  </a:lnTo>
                  <a:lnTo>
                    <a:pt x="56134" y="880994"/>
                  </a:lnTo>
                  <a:lnTo>
                    <a:pt x="48696" y="931045"/>
                  </a:lnTo>
                  <a:lnTo>
                    <a:pt x="42362" y="981318"/>
                  </a:lnTo>
                  <a:lnTo>
                    <a:pt x="37159" y="1031815"/>
                  </a:lnTo>
                  <a:lnTo>
                    <a:pt x="33116" y="1082544"/>
                  </a:lnTo>
                  <a:lnTo>
                    <a:pt x="32424" y="1093263"/>
                  </a:lnTo>
                  <a:lnTo>
                    <a:pt x="0" y="1091171"/>
                  </a:lnTo>
                  <a:lnTo>
                    <a:pt x="528" y="1075909"/>
                  </a:lnTo>
                  <a:close/>
                </a:path>
                <a:path extrusionOk="0" h="1219835" w="1986914">
                  <a:moveTo>
                    <a:pt x="32424" y="1093263"/>
                  </a:moveTo>
                  <a:lnTo>
                    <a:pt x="33116" y="1082544"/>
                  </a:lnTo>
                  <a:lnTo>
                    <a:pt x="32733" y="1093283"/>
                  </a:lnTo>
                  <a:lnTo>
                    <a:pt x="32424" y="1093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625750" y="0"/>
              <a:ext cx="2843530" cy="762635"/>
            </a:xfrm>
            <a:custGeom>
              <a:rect b="b" l="l" r="r" t="t"/>
              <a:pathLst>
                <a:path extrusionOk="0" h="762635" w="2843529">
                  <a:moveTo>
                    <a:pt x="2843357" y="0"/>
                  </a:moveTo>
                  <a:lnTo>
                    <a:pt x="0" y="0"/>
                  </a:lnTo>
                  <a:lnTo>
                    <a:pt x="12029" y="11362"/>
                  </a:lnTo>
                  <a:lnTo>
                    <a:pt x="49725" y="45457"/>
                  </a:lnTo>
                  <a:lnTo>
                    <a:pt x="88142" y="78769"/>
                  </a:lnTo>
                  <a:lnTo>
                    <a:pt x="127241" y="111314"/>
                  </a:lnTo>
                  <a:lnTo>
                    <a:pt x="166985" y="143106"/>
                  </a:lnTo>
                  <a:lnTo>
                    <a:pt x="207335" y="174159"/>
                  </a:lnTo>
                  <a:lnTo>
                    <a:pt x="248254" y="204488"/>
                  </a:lnTo>
                  <a:lnTo>
                    <a:pt x="289705" y="234109"/>
                  </a:lnTo>
                  <a:lnTo>
                    <a:pt x="331649" y="263034"/>
                  </a:lnTo>
                  <a:lnTo>
                    <a:pt x="374049" y="291280"/>
                  </a:lnTo>
                  <a:lnTo>
                    <a:pt x="416866" y="318860"/>
                  </a:lnTo>
                  <a:lnTo>
                    <a:pt x="460063" y="345790"/>
                  </a:lnTo>
                  <a:lnTo>
                    <a:pt x="503603" y="372084"/>
                  </a:lnTo>
                  <a:lnTo>
                    <a:pt x="547136" y="397606"/>
                  </a:lnTo>
                  <a:lnTo>
                    <a:pt x="591021" y="422687"/>
                  </a:lnTo>
                  <a:lnTo>
                    <a:pt x="635255" y="447276"/>
                  </a:lnTo>
                  <a:lnTo>
                    <a:pt x="679836" y="471323"/>
                  </a:lnTo>
                  <a:lnTo>
                    <a:pt x="724758" y="494779"/>
                  </a:lnTo>
                  <a:lnTo>
                    <a:pt x="770021" y="517595"/>
                  </a:lnTo>
                  <a:lnTo>
                    <a:pt x="815619" y="539720"/>
                  </a:lnTo>
                  <a:lnTo>
                    <a:pt x="861551" y="561105"/>
                  </a:lnTo>
                  <a:lnTo>
                    <a:pt x="907812" y="581700"/>
                  </a:lnTo>
                  <a:lnTo>
                    <a:pt x="954400" y="601456"/>
                  </a:lnTo>
                  <a:lnTo>
                    <a:pt x="1001311" y="620323"/>
                  </a:lnTo>
                  <a:lnTo>
                    <a:pt x="1048542" y="638252"/>
                  </a:lnTo>
                  <a:lnTo>
                    <a:pt x="1096090" y="655192"/>
                  </a:lnTo>
                  <a:lnTo>
                    <a:pt x="1143951" y="671094"/>
                  </a:lnTo>
                  <a:lnTo>
                    <a:pt x="1192123" y="685908"/>
                  </a:lnTo>
                  <a:lnTo>
                    <a:pt x="1240602" y="699585"/>
                  </a:lnTo>
                  <a:lnTo>
                    <a:pt x="1289385" y="712075"/>
                  </a:lnTo>
                  <a:lnTo>
                    <a:pt x="1338469" y="723328"/>
                  </a:lnTo>
                  <a:lnTo>
                    <a:pt x="1387850" y="733295"/>
                  </a:lnTo>
                  <a:lnTo>
                    <a:pt x="1437525" y="741926"/>
                  </a:lnTo>
                  <a:lnTo>
                    <a:pt x="1487491" y="749172"/>
                  </a:lnTo>
                  <a:lnTo>
                    <a:pt x="1537745" y="754982"/>
                  </a:lnTo>
                  <a:lnTo>
                    <a:pt x="1588284" y="759307"/>
                  </a:lnTo>
                  <a:lnTo>
                    <a:pt x="1639104" y="762098"/>
                  </a:lnTo>
                  <a:lnTo>
                    <a:pt x="1693059" y="762546"/>
                  </a:lnTo>
                  <a:lnTo>
                    <a:pt x="1747313" y="761347"/>
                  </a:lnTo>
                  <a:lnTo>
                    <a:pt x="1801792" y="758280"/>
                  </a:lnTo>
                  <a:lnTo>
                    <a:pt x="1856425" y="753119"/>
                  </a:lnTo>
                  <a:lnTo>
                    <a:pt x="1911139" y="745642"/>
                  </a:lnTo>
                  <a:lnTo>
                    <a:pt x="1960975" y="736760"/>
                  </a:lnTo>
                  <a:lnTo>
                    <a:pt x="2010475" y="726010"/>
                  </a:lnTo>
                  <a:lnTo>
                    <a:pt x="2059543" y="713386"/>
                  </a:lnTo>
                  <a:lnTo>
                    <a:pt x="2108083" y="698878"/>
                  </a:lnTo>
                  <a:lnTo>
                    <a:pt x="2155999" y="682479"/>
                  </a:lnTo>
                  <a:lnTo>
                    <a:pt x="2203194" y="664183"/>
                  </a:lnTo>
                  <a:lnTo>
                    <a:pt x="2249572" y="643981"/>
                  </a:lnTo>
                  <a:lnTo>
                    <a:pt x="2295036" y="621867"/>
                  </a:lnTo>
                  <a:lnTo>
                    <a:pt x="2339491" y="597831"/>
                  </a:lnTo>
                  <a:lnTo>
                    <a:pt x="2382840" y="571868"/>
                  </a:lnTo>
                  <a:lnTo>
                    <a:pt x="2424986" y="543968"/>
                  </a:lnTo>
                  <a:lnTo>
                    <a:pt x="2467584" y="512579"/>
                  </a:lnTo>
                  <a:lnTo>
                    <a:pt x="2507983" y="479122"/>
                  </a:lnTo>
                  <a:lnTo>
                    <a:pt x="2546285" y="443724"/>
                  </a:lnTo>
                  <a:lnTo>
                    <a:pt x="2582594" y="406513"/>
                  </a:lnTo>
                  <a:lnTo>
                    <a:pt x="2617013" y="367616"/>
                  </a:lnTo>
                  <a:lnTo>
                    <a:pt x="2649646" y="327161"/>
                  </a:lnTo>
                  <a:lnTo>
                    <a:pt x="2680596" y="285275"/>
                  </a:lnTo>
                  <a:lnTo>
                    <a:pt x="2709966" y="242086"/>
                  </a:lnTo>
                  <a:lnTo>
                    <a:pt x="2737860" y="197721"/>
                  </a:lnTo>
                  <a:lnTo>
                    <a:pt x="2764381" y="152309"/>
                  </a:lnTo>
                  <a:lnTo>
                    <a:pt x="2789632" y="105975"/>
                  </a:lnTo>
                  <a:lnTo>
                    <a:pt x="2812393" y="62151"/>
                  </a:lnTo>
                  <a:lnTo>
                    <a:pt x="2834591" y="17987"/>
                  </a:lnTo>
                  <a:lnTo>
                    <a:pt x="2843357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2530103" y="0"/>
              <a:ext cx="2338447" cy="11759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1"/>
          <p:cNvGrpSpPr/>
          <p:nvPr/>
        </p:nvGrpSpPr>
        <p:grpSpPr>
          <a:xfrm>
            <a:off x="0" y="7065276"/>
            <a:ext cx="9753600" cy="396240"/>
            <a:chOff x="0" y="6918972"/>
            <a:chExt cx="9753600" cy="396240"/>
          </a:xfrm>
        </p:grpSpPr>
        <p:sp>
          <p:nvSpPr>
            <p:cNvPr id="149" name="Google Shape;149;p11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832332" y="7031360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7210085" y="7044984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7434140" y="7044984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7705436" y="7044984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1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@cruzrojabogota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751200" y="1372225"/>
            <a:ext cx="8365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400935" lvl="0" marL="2413000" marR="5080" rtl="0" algn="ctr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900">
                <a:solidFill>
                  <a:srgbClr val="3D3D6F"/>
                </a:solidFill>
                <a:latin typeface="Montserrat"/>
                <a:ea typeface="Montserrat"/>
                <a:cs typeface="Montserrat"/>
                <a:sym typeface="Montserrat"/>
              </a:rPr>
              <a:t>Quemaduras por agente que las produce</a:t>
            </a:r>
            <a:endParaRPr b="1" i="0" sz="2900">
              <a:solidFill>
                <a:srgbClr val="3D3D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47518" y="2095400"/>
            <a:ext cx="8906100" cy="46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000"/>
              <a:buFont typeface="Noto Sans Symbols"/>
              <a:buChar char="∙"/>
            </a:pPr>
            <a:r>
              <a:rPr b="1" lang="es-CO" sz="1700">
                <a:solidFill>
                  <a:srgbClr val="292B2C"/>
                </a:solidFill>
              </a:rPr>
              <a:t>CALOR:</a:t>
            </a:r>
            <a:r>
              <a:rPr lang="es-CO" sz="1700">
                <a:solidFill>
                  <a:srgbClr val="292B2C"/>
                </a:solidFill>
              </a:rPr>
              <a:t> el agente generador de calor puede ser: líquido (agua caliente, sopa o cualquier líquido), sólido (plancha, estufa, etc).</a:t>
            </a:r>
            <a:br>
              <a:rPr lang="es-CO" sz="1700">
                <a:solidFill>
                  <a:srgbClr val="292B2C"/>
                </a:solidFill>
              </a:rPr>
            </a:br>
            <a:r>
              <a:rPr lang="es-CO" sz="1700">
                <a:solidFill>
                  <a:srgbClr val="292B2C"/>
                </a:solidFill>
              </a:rPr>
              <a:t>Las quemaduras por calor son las más frecuentes en nuestro medio. </a:t>
            </a:r>
            <a:r>
              <a:rPr b="1" lang="es-CO" sz="1700">
                <a:solidFill>
                  <a:srgbClr val="292B2C"/>
                </a:solidFill>
              </a:rPr>
              <a:t>QUÍMICO</a:t>
            </a:r>
            <a:r>
              <a:rPr b="1" lang="es-CO" sz="1700">
                <a:solidFill>
                  <a:srgbClr val="292B2C"/>
                </a:solidFill>
              </a:rPr>
              <a:t>:</a:t>
            </a:r>
            <a:r>
              <a:rPr lang="es-CO" sz="1700">
                <a:solidFill>
                  <a:srgbClr val="292B2C"/>
                </a:solidFill>
              </a:rPr>
              <a:t> Elementos irritantes o corrosivos (ácidos, etc). El manejo está orientado a retirar del paciente el agente causal, se debe bañar y retirar la ropa que esté contaminada con el químico procurando no lesionar la piel irritada. Siempre se deberá trasladar a un centro asistencial.</a:t>
            </a:r>
            <a:endParaRPr sz="1700">
              <a:solidFill>
                <a:srgbClr val="292B2C"/>
              </a:solidFill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92B2C"/>
              </a:buClr>
              <a:buSzPts val="1000"/>
              <a:buFont typeface="Noto Sans Symbols"/>
              <a:buChar char="∙"/>
            </a:pPr>
            <a:r>
              <a:rPr b="1" lang="es-CO" sz="1700">
                <a:solidFill>
                  <a:srgbClr val="292B2C"/>
                </a:solidFill>
              </a:rPr>
              <a:t>GASEOSO:</a:t>
            </a:r>
            <a:r>
              <a:rPr lang="es-CO" sz="1700">
                <a:solidFill>
                  <a:srgbClr val="292B2C"/>
                </a:solidFill>
              </a:rPr>
              <a:t> Gas concentrado o caliente. En caso de que se genere lesiones en la cara, se deberá trasladar a un centro asistencial.</a:t>
            </a:r>
            <a:endParaRPr sz="1700">
              <a:solidFill>
                <a:srgbClr val="292B2C"/>
              </a:solidFill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92B2C"/>
              </a:buClr>
              <a:buSzPts val="1000"/>
              <a:buFont typeface="Noto Sans Symbols"/>
              <a:buChar char="∙"/>
            </a:pPr>
            <a:r>
              <a:rPr b="1" lang="es-CO" sz="1700">
                <a:solidFill>
                  <a:srgbClr val="292B2C"/>
                </a:solidFill>
              </a:rPr>
              <a:t>ELÉCTRICO:</a:t>
            </a:r>
            <a:r>
              <a:rPr lang="es-CO" sz="1700">
                <a:solidFill>
                  <a:srgbClr val="292B2C"/>
                </a:solidFill>
              </a:rPr>
              <a:t> Electricidad. Siempre requiere valoración médica lo más pronto posible. </a:t>
            </a:r>
            <a:endParaRPr/>
          </a:p>
          <a:p>
            <a:pPr indent="-342900" lvl="0" marL="3429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92B2C"/>
              </a:buClr>
              <a:buSzPts val="1000"/>
              <a:buFont typeface="Noto Sans Symbols"/>
              <a:buChar char="∙"/>
            </a:pPr>
            <a:r>
              <a:rPr b="1" lang="es-CO" sz="1700">
                <a:solidFill>
                  <a:srgbClr val="292B2C"/>
                </a:solidFill>
              </a:rPr>
              <a:t>RADIACIÓN:</a:t>
            </a:r>
            <a:r>
              <a:rPr lang="es-CO" sz="1700">
                <a:solidFill>
                  <a:srgbClr val="292B2C"/>
                </a:solidFill>
              </a:rPr>
              <a:t> Solares, Material nuclear o radiactivo.</a:t>
            </a:r>
            <a:endParaRPr sz="1700">
              <a:solidFill>
                <a:srgbClr val="292B2C"/>
              </a:solidFill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92B2C"/>
              </a:buClr>
              <a:buSzPts val="1000"/>
              <a:buFont typeface="Noto Sans Symbols"/>
              <a:buChar char="∙"/>
            </a:pPr>
            <a:r>
              <a:rPr b="1" lang="es-CO" sz="1700">
                <a:solidFill>
                  <a:srgbClr val="292B2C"/>
                </a:solidFill>
              </a:rPr>
              <a:t>FRÍO EXTREMO:</a:t>
            </a:r>
            <a:r>
              <a:rPr lang="es-CO" sz="1700">
                <a:solidFill>
                  <a:srgbClr val="292B2C"/>
                </a:solidFill>
              </a:rPr>
              <a:t>  Si se presenta este caso, lo que se debe hacer es retirar del frío al paciente, retirarle la ropa y ducharlo en agua fresca para que poco a poco el cuerpo regule la temperatura. Si el paciente presenta alteración de la conciencia o no recupera los signos vitales, es necesario trasladarlo al servicio de salud más cercano.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0" y="0"/>
            <a:ext cx="9754123" cy="1116907"/>
            <a:chOff x="0" y="0"/>
            <a:chExt cx="9754123" cy="1116907"/>
          </a:xfrm>
        </p:grpSpPr>
        <p:sp>
          <p:nvSpPr>
            <p:cNvPr id="163" name="Google Shape;163;p12"/>
            <p:cNvSpPr/>
            <p:nvPr/>
          </p:nvSpPr>
          <p:spPr>
            <a:xfrm>
              <a:off x="0" y="12"/>
              <a:ext cx="9753600" cy="1051560"/>
            </a:xfrm>
            <a:custGeom>
              <a:rect b="b" l="l" r="r" t="t"/>
              <a:pathLst>
                <a:path extrusionOk="0" h="1051560" w="9753600">
                  <a:moveTo>
                    <a:pt x="2426919" y="1032510"/>
                  </a:moveTo>
                  <a:lnTo>
                    <a:pt x="2216239" y="1032510"/>
                  </a:lnTo>
                  <a:lnTo>
                    <a:pt x="2225205" y="1033780"/>
                  </a:lnTo>
                  <a:lnTo>
                    <a:pt x="2356523" y="1033780"/>
                  </a:lnTo>
                  <a:lnTo>
                    <a:pt x="2426919" y="1032510"/>
                  </a:lnTo>
                  <a:close/>
                </a:path>
                <a:path extrusionOk="0" h="1051560" w="9753600">
                  <a:moveTo>
                    <a:pt x="9753600" y="0"/>
                  </a:moveTo>
                  <a:lnTo>
                    <a:pt x="9644913" y="0"/>
                  </a:lnTo>
                  <a:lnTo>
                    <a:pt x="598843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938530"/>
                  </a:lnTo>
                  <a:lnTo>
                    <a:pt x="0" y="997051"/>
                  </a:lnTo>
                  <a:lnTo>
                    <a:pt x="0" y="1012190"/>
                  </a:lnTo>
                  <a:lnTo>
                    <a:pt x="108140" y="1012190"/>
                  </a:lnTo>
                  <a:lnTo>
                    <a:pt x="159727" y="1013460"/>
                  </a:lnTo>
                  <a:lnTo>
                    <a:pt x="263398" y="1013460"/>
                  </a:lnTo>
                  <a:lnTo>
                    <a:pt x="315455" y="1014730"/>
                  </a:lnTo>
                  <a:lnTo>
                    <a:pt x="367639" y="1014730"/>
                  </a:lnTo>
                  <a:lnTo>
                    <a:pt x="419938" y="1016000"/>
                  </a:lnTo>
                  <a:lnTo>
                    <a:pt x="472313" y="1016000"/>
                  </a:lnTo>
                  <a:lnTo>
                    <a:pt x="577303" y="1018540"/>
                  </a:lnTo>
                  <a:lnTo>
                    <a:pt x="629881" y="1018540"/>
                  </a:lnTo>
                  <a:lnTo>
                    <a:pt x="834275" y="1023620"/>
                  </a:lnTo>
                  <a:lnTo>
                    <a:pt x="935596" y="1027430"/>
                  </a:lnTo>
                  <a:lnTo>
                    <a:pt x="1300200" y="1036320"/>
                  </a:lnTo>
                  <a:lnTo>
                    <a:pt x="1352626" y="1036320"/>
                  </a:lnTo>
                  <a:lnTo>
                    <a:pt x="1457223" y="1038860"/>
                  </a:lnTo>
                  <a:lnTo>
                    <a:pt x="1509471" y="1038860"/>
                  </a:lnTo>
                  <a:lnTo>
                    <a:pt x="1561731" y="1040130"/>
                  </a:lnTo>
                  <a:lnTo>
                    <a:pt x="1666506" y="1040130"/>
                  </a:lnTo>
                  <a:lnTo>
                    <a:pt x="1719084" y="1041400"/>
                  </a:lnTo>
                  <a:lnTo>
                    <a:pt x="1879307" y="1041400"/>
                  </a:lnTo>
                  <a:lnTo>
                    <a:pt x="2038997" y="1037590"/>
                  </a:lnTo>
                  <a:lnTo>
                    <a:pt x="2093455" y="1037590"/>
                  </a:lnTo>
                  <a:lnTo>
                    <a:pt x="2216239" y="1032510"/>
                  </a:lnTo>
                  <a:lnTo>
                    <a:pt x="5207368" y="1013460"/>
                  </a:lnTo>
                  <a:lnTo>
                    <a:pt x="5300154" y="1013460"/>
                  </a:lnTo>
                  <a:lnTo>
                    <a:pt x="5382234" y="1012190"/>
                  </a:lnTo>
                  <a:lnTo>
                    <a:pt x="5592915" y="1012190"/>
                  </a:lnTo>
                  <a:lnTo>
                    <a:pt x="5627865" y="1013460"/>
                  </a:lnTo>
                  <a:lnTo>
                    <a:pt x="5712447" y="1013460"/>
                  </a:lnTo>
                  <a:lnTo>
                    <a:pt x="5760948" y="1014730"/>
                  </a:lnTo>
                  <a:lnTo>
                    <a:pt x="6494043" y="1014730"/>
                  </a:lnTo>
                  <a:lnTo>
                    <a:pt x="6538595" y="1016000"/>
                  </a:lnTo>
                  <a:lnTo>
                    <a:pt x="6578625" y="1016000"/>
                  </a:lnTo>
                  <a:lnTo>
                    <a:pt x="6613588" y="1017270"/>
                  </a:lnTo>
                  <a:lnTo>
                    <a:pt x="6749707" y="1013752"/>
                  </a:lnTo>
                  <a:lnTo>
                    <a:pt x="6926173" y="1014183"/>
                  </a:lnTo>
                  <a:lnTo>
                    <a:pt x="7373074" y="1027430"/>
                  </a:lnTo>
                  <a:lnTo>
                    <a:pt x="7422655" y="1027430"/>
                  </a:lnTo>
                  <a:lnTo>
                    <a:pt x="7472134" y="1028700"/>
                  </a:lnTo>
                  <a:lnTo>
                    <a:pt x="7620165" y="1028700"/>
                  </a:lnTo>
                  <a:lnTo>
                    <a:pt x="7718679" y="1029970"/>
                  </a:lnTo>
                  <a:lnTo>
                    <a:pt x="7866481" y="1029970"/>
                  </a:lnTo>
                  <a:lnTo>
                    <a:pt x="7915821" y="1031240"/>
                  </a:lnTo>
                  <a:lnTo>
                    <a:pt x="7965224" y="1031240"/>
                  </a:lnTo>
                  <a:lnTo>
                    <a:pt x="8113966" y="1035050"/>
                  </a:lnTo>
                  <a:lnTo>
                    <a:pt x="8163788" y="1037590"/>
                  </a:lnTo>
                  <a:lnTo>
                    <a:pt x="8313648" y="1041400"/>
                  </a:lnTo>
                  <a:lnTo>
                    <a:pt x="8363686" y="1041400"/>
                  </a:lnTo>
                  <a:lnTo>
                    <a:pt x="8413763" y="1042670"/>
                  </a:lnTo>
                  <a:lnTo>
                    <a:pt x="8463877" y="1042670"/>
                  </a:lnTo>
                  <a:lnTo>
                    <a:pt x="8514016" y="1043940"/>
                  </a:lnTo>
                  <a:lnTo>
                    <a:pt x="8815337" y="1043940"/>
                  </a:lnTo>
                  <a:lnTo>
                    <a:pt x="9016390" y="1042670"/>
                  </a:lnTo>
                  <a:lnTo>
                    <a:pt x="9317698" y="1042670"/>
                  </a:lnTo>
                  <a:lnTo>
                    <a:pt x="9367850" y="1043940"/>
                  </a:lnTo>
                  <a:lnTo>
                    <a:pt x="9417952" y="1043940"/>
                  </a:lnTo>
                  <a:lnTo>
                    <a:pt x="9468040" y="1045210"/>
                  </a:lnTo>
                  <a:lnTo>
                    <a:pt x="9518078" y="1045210"/>
                  </a:lnTo>
                  <a:lnTo>
                    <a:pt x="9667938" y="1049020"/>
                  </a:lnTo>
                  <a:lnTo>
                    <a:pt x="9725698" y="1051560"/>
                  </a:lnTo>
                  <a:lnTo>
                    <a:pt x="9753600" y="1051560"/>
                  </a:lnTo>
                  <a:lnTo>
                    <a:pt x="9753600" y="1000760"/>
                  </a:lnTo>
                  <a:lnTo>
                    <a:pt x="9753600" y="996950"/>
                  </a:lnTo>
                  <a:lnTo>
                    <a:pt x="9753587" y="124434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6580393" y="0"/>
              <a:ext cx="3173730" cy="799465"/>
            </a:xfrm>
            <a:custGeom>
              <a:rect b="b" l="l" r="r" t="t"/>
              <a:pathLst>
                <a:path extrusionOk="0" h="799465" w="3173729">
                  <a:moveTo>
                    <a:pt x="0" y="0"/>
                  </a:moveTo>
                  <a:lnTo>
                    <a:pt x="11447" y="61738"/>
                  </a:lnTo>
                  <a:lnTo>
                    <a:pt x="22672" y="108535"/>
                  </a:lnTo>
                  <a:lnTo>
                    <a:pt x="35890" y="154607"/>
                  </a:lnTo>
                  <a:lnTo>
                    <a:pt x="51129" y="199853"/>
                  </a:lnTo>
                  <a:lnTo>
                    <a:pt x="68416" y="244175"/>
                  </a:lnTo>
                  <a:lnTo>
                    <a:pt x="87780" y="287471"/>
                  </a:lnTo>
                  <a:lnTo>
                    <a:pt x="109248" y="329641"/>
                  </a:lnTo>
                  <a:lnTo>
                    <a:pt x="132847" y="370587"/>
                  </a:lnTo>
                  <a:lnTo>
                    <a:pt x="158606" y="410206"/>
                  </a:lnTo>
                  <a:lnTo>
                    <a:pt x="186553" y="448401"/>
                  </a:lnTo>
                  <a:lnTo>
                    <a:pt x="216715" y="485069"/>
                  </a:lnTo>
                  <a:lnTo>
                    <a:pt x="249119" y="520112"/>
                  </a:lnTo>
                  <a:lnTo>
                    <a:pt x="283795" y="553430"/>
                  </a:lnTo>
                  <a:lnTo>
                    <a:pt x="320769" y="584921"/>
                  </a:lnTo>
                  <a:lnTo>
                    <a:pt x="360070" y="614487"/>
                  </a:lnTo>
                  <a:lnTo>
                    <a:pt x="401725" y="642027"/>
                  </a:lnTo>
                  <a:lnTo>
                    <a:pt x="444961" y="667157"/>
                  </a:lnTo>
                  <a:lnTo>
                    <a:pt x="489027" y="689841"/>
                  </a:lnTo>
                  <a:lnTo>
                    <a:pt x="533858" y="710153"/>
                  </a:lnTo>
                  <a:lnTo>
                    <a:pt x="579391" y="728167"/>
                  </a:lnTo>
                  <a:lnTo>
                    <a:pt x="625563" y="743955"/>
                  </a:lnTo>
                  <a:lnTo>
                    <a:pt x="672310" y="757591"/>
                  </a:lnTo>
                  <a:lnTo>
                    <a:pt x="719568" y="769149"/>
                  </a:lnTo>
                  <a:lnTo>
                    <a:pt x="767275" y="778700"/>
                  </a:lnTo>
                  <a:lnTo>
                    <a:pt x="815366" y="786319"/>
                  </a:lnTo>
                  <a:lnTo>
                    <a:pt x="863779" y="792080"/>
                  </a:lnTo>
                  <a:lnTo>
                    <a:pt x="912451" y="796054"/>
                  </a:lnTo>
                  <a:lnTo>
                    <a:pt x="961316" y="798316"/>
                  </a:lnTo>
                  <a:lnTo>
                    <a:pt x="1010313" y="798939"/>
                  </a:lnTo>
                  <a:lnTo>
                    <a:pt x="1059378" y="797996"/>
                  </a:lnTo>
                  <a:lnTo>
                    <a:pt x="1108446" y="795560"/>
                  </a:lnTo>
                  <a:lnTo>
                    <a:pt x="1157456" y="791705"/>
                  </a:lnTo>
                  <a:lnTo>
                    <a:pt x="1206343" y="786504"/>
                  </a:lnTo>
                  <a:lnTo>
                    <a:pt x="1255045" y="780030"/>
                  </a:lnTo>
                  <a:lnTo>
                    <a:pt x="1303496" y="772357"/>
                  </a:lnTo>
                  <a:lnTo>
                    <a:pt x="1351636" y="763557"/>
                  </a:lnTo>
                  <a:lnTo>
                    <a:pt x="1399398" y="753705"/>
                  </a:lnTo>
                  <a:lnTo>
                    <a:pt x="1448366" y="742614"/>
                  </a:lnTo>
                  <a:lnTo>
                    <a:pt x="1497082" y="730713"/>
                  </a:lnTo>
                  <a:lnTo>
                    <a:pt x="1545571" y="718082"/>
                  </a:lnTo>
                  <a:lnTo>
                    <a:pt x="1593856" y="704798"/>
                  </a:lnTo>
                  <a:lnTo>
                    <a:pt x="1641960" y="690940"/>
                  </a:lnTo>
                  <a:lnTo>
                    <a:pt x="1689909" y="676587"/>
                  </a:lnTo>
                  <a:lnTo>
                    <a:pt x="1737724" y="661817"/>
                  </a:lnTo>
                  <a:lnTo>
                    <a:pt x="1785430" y="646710"/>
                  </a:lnTo>
                  <a:lnTo>
                    <a:pt x="1833051" y="631342"/>
                  </a:lnTo>
                  <a:lnTo>
                    <a:pt x="2023152" y="568848"/>
                  </a:lnTo>
                  <a:lnTo>
                    <a:pt x="2070700" y="553362"/>
                  </a:lnTo>
                  <a:lnTo>
                    <a:pt x="2118305" y="538087"/>
                  </a:lnTo>
                  <a:lnTo>
                    <a:pt x="2165990" y="523102"/>
                  </a:lnTo>
                  <a:lnTo>
                    <a:pt x="2213779" y="508486"/>
                  </a:lnTo>
                  <a:lnTo>
                    <a:pt x="2261695" y="494318"/>
                  </a:lnTo>
                  <a:lnTo>
                    <a:pt x="2309763" y="480676"/>
                  </a:lnTo>
                  <a:lnTo>
                    <a:pt x="2358005" y="467638"/>
                  </a:lnTo>
                  <a:lnTo>
                    <a:pt x="2406446" y="455284"/>
                  </a:lnTo>
                  <a:lnTo>
                    <a:pt x="2455109" y="443691"/>
                  </a:lnTo>
                  <a:lnTo>
                    <a:pt x="2504018" y="432939"/>
                  </a:lnTo>
                  <a:lnTo>
                    <a:pt x="2553702" y="422476"/>
                  </a:lnTo>
                  <a:lnTo>
                    <a:pt x="2603360" y="411871"/>
                  </a:lnTo>
                  <a:lnTo>
                    <a:pt x="2652874" y="400796"/>
                  </a:lnTo>
                  <a:lnTo>
                    <a:pt x="2702122" y="388924"/>
                  </a:lnTo>
                  <a:lnTo>
                    <a:pt x="2750985" y="375928"/>
                  </a:lnTo>
                  <a:lnTo>
                    <a:pt x="2799343" y="361482"/>
                  </a:lnTo>
                  <a:lnTo>
                    <a:pt x="2847078" y="345258"/>
                  </a:lnTo>
                  <a:lnTo>
                    <a:pt x="2894068" y="326930"/>
                  </a:lnTo>
                  <a:lnTo>
                    <a:pt x="2940194" y="306171"/>
                  </a:lnTo>
                  <a:lnTo>
                    <a:pt x="2985337" y="282654"/>
                  </a:lnTo>
                  <a:lnTo>
                    <a:pt x="3028508" y="257027"/>
                  </a:lnTo>
                  <a:lnTo>
                    <a:pt x="3070257" y="228934"/>
                  </a:lnTo>
                  <a:lnTo>
                    <a:pt x="3110474" y="198515"/>
                  </a:lnTo>
                  <a:lnTo>
                    <a:pt x="3149048" y="165914"/>
                  </a:lnTo>
                  <a:lnTo>
                    <a:pt x="3173206" y="143185"/>
                  </a:lnTo>
                  <a:lnTo>
                    <a:pt x="3173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5704137" y="0"/>
              <a:ext cx="2321559" cy="11169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560375" y="0"/>
              <a:ext cx="2744470" cy="923925"/>
            </a:xfrm>
            <a:custGeom>
              <a:rect b="b" l="l" r="r" t="t"/>
              <a:pathLst>
                <a:path extrusionOk="0" h="923925" w="2744470">
                  <a:moveTo>
                    <a:pt x="2743981" y="0"/>
                  </a:moveTo>
                  <a:lnTo>
                    <a:pt x="2736620" y="42203"/>
                  </a:lnTo>
                  <a:lnTo>
                    <a:pt x="2726365" y="91699"/>
                  </a:lnTo>
                  <a:lnTo>
                    <a:pt x="2714495" y="140902"/>
                  </a:lnTo>
                  <a:lnTo>
                    <a:pt x="2700970" y="189778"/>
                  </a:lnTo>
                  <a:lnTo>
                    <a:pt x="2685754" y="238294"/>
                  </a:lnTo>
                  <a:lnTo>
                    <a:pt x="2669295" y="284394"/>
                  </a:lnTo>
                  <a:lnTo>
                    <a:pt x="2651138" y="329716"/>
                  </a:lnTo>
                  <a:lnTo>
                    <a:pt x="2631287" y="374158"/>
                  </a:lnTo>
                  <a:lnTo>
                    <a:pt x="2609746" y="417615"/>
                  </a:lnTo>
                  <a:lnTo>
                    <a:pt x="2586519" y="459983"/>
                  </a:lnTo>
                  <a:lnTo>
                    <a:pt x="2561609" y="501159"/>
                  </a:lnTo>
                  <a:lnTo>
                    <a:pt x="2535020" y="541038"/>
                  </a:lnTo>
                  <a:lnTo>
                    <a:pt x="2506758" y="579518"/>
                  </a:lnTo>
                  <a:lnTo>
                    <a:pt x="2476824" y="616494"/>
                  </a:lnTo>
                  <a:lnTo>
                    <a:pt x="2445224" y="651862"/>
                  </a:lnTo>
                  <a:lnTo>
                    <a:pt x="2411961" y="685520"/>
                  </a:lnTo>
                  <a:lnTo>
                    <a:pt x="2377039" y="717362"/>
                  </a:lnTo>
                  <a:lnTo>
                    <a:pt x="2340463" y="747285"/>
                  </a:lnTo>
                  <a:lnTo>
                    <a:pt x="2302235" y="775186"/>
                  </a:lnTo>
                  <a:lnTo>
                    <a:pt x="2262360" y="800960"/>
                  </a:lnTo>
                  <a:lnTo>
                    <a:pt x="2220842" y="824504"/>
                  </a:lnTo>
                  <a:lnTo>
                    <a:pt x="2177684" y="845714"/>
                  </a:lnTo>
                  <a:lnTo>
                    <a:pt x="2132891" y="864487"/>
                  </a:lnTo>
                  <a:lnTo>
                    <a:pt x="2086467" y="880718"/>
                  </a:lnTo>
                  <a:lnTo>
                    <a:pt x="2038415" y="894303"/>
                  </a:lnTo>
                  <a:lnTo>
                    <a:pt x="1989588" y="905112"/>
                  </a:lnTo>
                  <a:lnTo>
                    <a:pt x="1940713" y="913339"/>
                  </a:lnTo>
                  <a:lnTo>
                    <a:pt x="1891831" y="919074"/>
                  </a:lnTo>
                  <a:lnTo>
                    <a:pt x="1842977" y="922406"/>
                  </a:lnTo>
                  <a:lnTo>
                    <a:pt x="1794191" y="923423"/>
                  </a:lnTo>
                  <a:lnTo>
                    <a:pt x="1745511" y="922215"/>
                  </a:lnTo>
                  <a:lnTo>
                    <a:pt x="1696975" y="918871"/>
                  </a:lnTo>
                  <a:lnTo>
                    <a:pt x="1648621" y="913480"/>
                  </a:lnTo>
                  <a:lnTo>
                    <a:pt x="1600488" y="906131"/>
                  </a:lnTo>
                  <a:lnTo>
                    <a:pt x="1552613" y="896914"/>
                  </a:lnTo>
                  <a:lnTo>
                    <a:pt x="1505034" y="885916"/>
                  </a:lnTo>
                  <a:lnTo>
                    <a:pt x="1457790" y="873228"/>
                  </a:lnTo>
                  <a:lnTo>
                    <a:pt x="1410919" y="858939"/>
                  </a:lnTo>
                  <a:lnTo>
                    <a:pt x="1364459" y="843136"/>
                  </a:lnTo>
                  <a:lnTo>
                    <a:pt x="1318449" y="825911"/>
                  </a:lnTo>
                  <a:lnTo>
                    <a:pt x="1272926" y="807351"/>
                  </a:lnTo>
                  <a:lnTo>
                    <a:pt x="1227929" y="787546"/>
                  </a:lnTo>
                  <a:lnTo>
                    <a:pt x="1183495" y="766584"/>
                  </a:lnTo>
                  <a:lnTo>
                    <a:pt x="1139663" y="744556"/>
                  </a:lnTo>
                  <a:lnTo>
                    <a:pt x="1096472" y="721550"/>
                  </a:lnTo>
                  <a:lnTo>
                    <a:pt x="1053958" y="697655"/>
                  </a:lnTo>
                  <a:lnTo>
                    <a:pt x="1010674" y="672213"/>
                  </a:lnTo>
                  <a:lnTo>
                    <a:pt x="967874" y="646077"/>
                  </a:lnTo>
                  <a:lnTo>
                    <a:pt x="925513" y="619314"/>
                  </a:lnTo>
                  <a:lnTo>
                    <a:pt x="883545" y="591991"/>
                  </a:lnTo>
                  <a:lnTo>
                    <a:pt x="841923" y="564175"/>
                  </a:lnTo>
                  <a:lnTo>
                    <a:pt x="800600" y="535936"/>
                  </a:lnTo>
                  <a:lnTo>
                    <a:pt x="759530" y="507340"/>
                  </a:lnTo>
                  <a:lnTo>
                    <a:pt x="718667" y="478455"/>
                  </a:lnTo>
                  <a:lnTo>
                    <a:pt x="677964" y="449349"/>
                  </a:lnTo>
                  <a:lnTo>
                    <a:pt x="637376" y="420089"/>
                  </a:lnTo>
                  <a:lnTo>
                    <a:pt x="556354" y="361378"/>
                  </a:lnTo>
                  <a:lnTo>
                    <a:pt x="475231" y="302865"/>
                  </a:lnTo>
                  <a:lnTo>
                    <a:pt x="434516" y="273852"/>
                  </a:lnTo>
                  <a:lnTo>
                    <a:pt x="393635" y="245090"/>
                  </a:lnTo>
                  <a:lnTo>
                    <a:pt x="352544" y="216649"/>
                  </a:lnTo>
                  <a:lnTo>
                    <a:pt x="311196" y="188596"/>
                  </a:lnTo>
                  <a:lnTo>
                    <a:pt x="269543" y="160997"/>
                  </a:lnTo>
                  <a:lnTo>
                    <a:pt x="227541" y="133922"/>
                  </a:lnTo>
                  <a:lnTo>
                    <a:pt x="185141" y="107437"/>
                  </a:lnTo>
                  <a:lnTo>
                    <a:pt x="142299" y="81610"/>
                  </a:lnTo>
                  <a:lnTo>
                    <a:pt x="98967" y="56510"/>
                  </a:lnTo>
                  <a:lnTo>
                    <a:pt x="54809" y="31449"/>
                  </a:lnTo>
                  <a:lnTo>
                    <a:pt x="10718" y="6261"/>
                  </a:lnTo>
                  <a:lnTo>
                    <a:pt x="0" y="0"/>
                  </a:lnTo>
                  <a:lnTo>
                    <a:pt x="2743981" y="0"/>
                  </a:lnTo>
                  <a:close/>
                </a:path>
              </a:pathLst>
            </a:custGeom>
            <a:solidFill>
              <a:srgbClr val="4645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2453960" y="0"/>
              <a:ext cx="1854200" cy="1100455"/>
            </a:xfrm>
            <a:custGeom>
              <a:rect b="b" l="l" r="r" t="t"/>
              <a:pathLst>
                <a:path extrusionOk="0" h="1100455" w="1854200">
                  <a:moveTo>
                    <a:pt x="187767" y="1072843"/>
                  </a:moveTo>
                  <a:lnTo>
                    <a:pt x="138389" y="1071845"/>
                  </a:lnTo>
                  <a:lnTo>
                    <a:pt x="123164" y="1009969"/>
                  </a:lnTo>
                  <a:lnTo>
                    <a:pt x="111479" y="959983"/>
                  </a:lnTo>
                  <a:lnTo>
                    <a:pt x="100320" y="909875"/>
                  </a:lnTo>
                  <a:lnTo>
                    <a:pt x="89561" y="859294"/>
                  </a:lnTo>
                  <a:lnTo>
                    <a:pt x="79345" y="808615"/>
                  </a:lnTo>
                  <a:lnTo>
                    <a:pt x="69648" y="757846"/>
                  </a:lnTo>
                  <a:lnTo>
                    <a:pt x="51695" y="656059"/>
                  </a:lnTo>
                  <a:lnTo>
                    <a:pt x="35486" y="553979"/>
                  </a:lnTo>
                  <a:lnTo>
                    <a:pt x="20807" y="451651"/>
                  </a:lnTo>
                  <a:lnTo>
                    <a:pt x="1181" y="297796"/>
                  </a:lnTo>
                  <a:lnTo>
                    <a:pt x="818" y="293236"/>
                  </a:lnTo>
                  <a:lnTo>
                    <a:pt x="0" y="290292"/>
                  </a:lnTo>
                  <a:lnTo>
                    <a:pt x="31759" y="90164"/>
                  </a:lnTo>
                  <a:lnTo>
                    <a:pt x="31866" y="111184"/>
                  </a:lnTo>
                  <a:lnTo>
                    <a:pt x="33424" y="133623"/>
                  </a:lnTo>
                  <a:lnTo>
                    <a:pt x="44818" y="257821"/>
                  </a:lnTo>
                  <a:lnTo>
                    <a:pt x="55898" y="359448"/>
                  </a:lnTo>
                  <a:lnTo>
                    <a:pt x="68743" y="460845"/>
                  </a:lnTo>
                  <a:lnTo>
                    <a:pt x="83401" y="561985"/>
                  </a:lnTo>
                  <a:lnTo>
                    <a:pt x="99921" y="662843"/>
                  </a:lnTo>
                  <a:lnTo>
                    <a:pt x="118352" y="763392"/>
                  </a:lnTo>
                  <a:lnTo>
                    <a:pt x="128298" y="813543"/>
                  </a:lnTo>
                  <a:lnTo>
                    <a:pt x="138741" y="863607"/>
                  </a:lnTo>
                  <a:lnTo>
                    <a:pt x="149686" y="913582"/>
                  </a:lnTo>
                  <a:lnTo>
                    <a:pt x="172940" y="1012909"/>
                  </a:lnTo>
                  <a:lnTo>
                    <a:pt x="187767" y="1072843"/>
                  </a:lnTo>
                  <a:close/>
                </a:path>
                <a:path extrusionOk="0" h="1100455" w="1854200">
                  <a:moveTo>
                    <a:pt x="46068" y="0"/>
                  </a:moveTo>
                  <a:lnTo>
                    <a:pt x="31759" y="90164"/>
                  </a:lnTo>
                  <a:lnTo>
                    <a:pt x="31753" y="88944"/>
                  </a:lnTo>
                  <a:lnTo>
                    <a:pt x="34064" y="67180"/>
                  </a:lnTo>
                  <a:lnTo>
                    <a:pt x="46068" y="0"/>
                  </a:lnTo>
                  <a:close/>
                </a:path>
                <a:path extrusionOk="0" h="1100455" w="1854200">
                  <a:moveTo>
                    <a:pt x="706733" y="590203"/>
                  </a:moveTo>
                  <a:lnTo>
                    <a:pt x="705410" y="642324"/>
                  </a:lnTo>
                  <a:lnTo>
                    <a:pt x="699156" y="798638"/>
                  </a:lnTo>
                  <a:lnTo>
                    <a:pt x="682847" y="1082853"/>
                  </a:lnTo>
                  <a:lnTo>
                    <a:pt x="603361" y="1081246"/>
                  </a:lnTo>
                  <a:lnTo>
                    <a:pt x="569347" y="584274"/>
                  </a:lnTo>
                  <a:lnTo>
                    <a:pt x="518852" y="0"/>
                  </a:lnTo>
                  <a:lnTo>
                    <a:pt x="567803" y="0"/>
                  </a:lnTo>
                  <a:lnTo>
                    <a:pt x="574442" y="88864"/>
                  </a:lnTo>
                  <a:lnTo>
                    <a:pt x="613242" y="506852"/>
                  </a:lnTo>
                  <a:lnTo>
                    <a:pt x="641777" y="919002"/>
                  </a:lnTo>
                  <a:lnTo>
                    <a:pt x="642140" y="923562"/>
                  </a:lnTo>
                  <a:lnTo>
                    <a:pt x="642512" y="927667"/>
                  </a:lnTo>
                  <a:lnTo>
                    <a:pt x="643330" y="932237"/>
                  </a:lnTo>
                  <a:lnTo>
                    <a:pt x="645688" y="928187"/>
                  </a:lnTo>
                  <a:lnTo>
                    <a:pt x="646690" y="923654"/>
                  </a:lnTo>
                  <a:lnTo>
                    <a:pt x="646782" y="919103"/>
                  </a:lnTo>
                  <a:lnTo>
                    <a:pt x="653106" y="816683"/>
                  </a:lnTo>
                  <a:lnTo>
                    <a:pt x="657642" y="714276"/>
                  </a:lnTo>
                  <a:lnTo>
                    <a:pt x="672883" y="0"/>
                  </a:lnTo>
                  <a:lnTo>
                    <a:pt x="691251" y="0"/>
                  </a:lnTo>
                  <a:lnTo>
                    <a:pt x="705134" y="329331"/>
                  </a:lnTo>
                  <a:lnTo>
                    <a:pt x="706734" y="381551"/>
                  </a:lnTo>
                  <a:lnTo>
                    <a:pt x="707639" y="433745"/>
                  </a:lnTo>
                  <a:lnTo>
                    <a:pt x="707903" y="485917"/>
                  </a:lnTo>
                  <a:lnTo>
                    <a:pt x="707583" y="538068"/>
                  </a:lnTo>
                  <a:lnTo>
                    <a:pt x="706733" y="590203"/>
                  </a:lnTo>
                  <a:close/>
                </a:path>
                <a:path extrusionOk="0" h="1100455" w="1854200">
                  <a:moveTo>
                    <a:pt x="672883" y="0"/>
                  </a:moveTo>
                  <a:lnTo>
                    <a:pt x="660511" y="611879"/>
                  </a:lnTo>
                  <a:lnTo>
                    <a:pt x="661837" y="509488"/>
                  </a:lnTo>
                  <a:lnTo>
                    <a:pt x="661202" y="355910"/>
                  </a:lnTo>
                  <a:lnTo>
                    <a:pt x="657786" y="202330"/>
                  </a:lnTo>
                  <a:lnTo>
                    <a:pt x="649738" y="0"/>
                  </a:lnTo>
                  <a:lnTo>
                    <a:pt x="672883" y="0"/>
                  </a:lnTo>
                  <a:close/>
                </a:path>
                <a:path extrusionOk="0" h="1100455" w="1854200">
                  <a:moveTo>
                    <a:pt x="1386459" y="1097080"/>
                  </a:moveTo>
                  <a:lnTo>
                    <a:pt x="1329974" y="1095938"/>
                  </a:lnTo>
                  <a:lnTo>
                    <a:pt x="1318651" y="958038"/>
                  </a:lnTo>
                  <a:lnTo>
                    <a:pt x="1312110" y="852026"/>
                  </a:lnTo>
                  <a:lnTo>
                    <a:pt x="1307428" y="745943"/>
                  </a:lnTo>
                  <a:lnTo>
                    <a:pt x="1304604" y="639787"/>
                  </a:lnTo>
                  <a:lnTo>
                    <a:pt x="1303638" y="533560"/>
                  </a:lnTo>
                  <a:lnTo>
                    <a:pt x="1304007" y="481687"/>
                  </a:lnTo>
                  <a:lnTo>
                    <a:pt x="1304988" y="429868"/>
                  </a:lnTo>
                  <a:lnTo>
                    <a:pt x="1306563" y="378098"/>
                  </a:lnTo>
                  <a:lnTo>
                    <a:pt x="1308714" y="326373"/>
                  </a:lnTo>
                  <a:lnTo>
                    <a:pt x="1311422" y="274687"/>
                  </a:lnTo>
                  <a:lnTo>
                    <a:pt x="1314669" y="223037"/>
                  </a:lnTo>
                  <a:lnTo>
                    <a:pt x="1322706" y="119825"/>
                  </a:lnTo>
                  <a:lnTo>
                    <a:pt x="1332678" y="16702"/>
                  </a:lnTo>
                  <a:lnTo>
                    <a:pt x="1334514" y="0"/>
                  </a:lnTo>
                  <a:lnTo>
                    <a:pt x="1367797" y="0"/>
                  </a:lnTo>
                  <a:lnTo>
                    <a:pt x="1359087" y="430750"/>
                  </a:lnTo>
                  <a:lnTo>
                    <a:pt x="1358121" y="482646"/>
                  </a:lnTo>
                  <a:lnTo>
                    <a:pt x="1357735" y="534526"/>
                  </a:lnTo>
                  <a:lnTo>
                    <a:pt x="1357913" y="586390"/>
                  </a:lnTo>
                  <a:lnTo>
                    <a:pt x="1358639" y="638239"/>
                  </a:lnTo>
                  <a:lnTo>
                    <a:pt x="1361669" y="741885"/>
                  </a:lnTo>
                  <a:lnTo>
                    <a:pt x="1366695" y="845463"/>
                  </a:lnTo>
                  <a:lnTo>
                    <a:pt x="1373584" y="948969"/>
                  </a:lnTo>
                  <a:lnTo>
                    <a:pt x="1382206" y="1052401"/>
                  </a:lnTo>
                  <a:lnTo>
                    <a:pt x="1386459" y="1097080"/>
                  </a:lnTo>
                  <a:close/>
                </a:path>
                <a:path extrusionOk="0" h="1100455" w="1854200">
                  <a:moveTo>
                    <a:pt x="1387024" y="0"/>
                  </a:moveTo>
                  <a:lnTo>
                    <a:pt x="1380891" y="70933"/>
                  </a:lnTo>
                  <a:lnTo>
                    <a:pt x="1365635" y="274971"/>
                  </a:lnTo>
                  <a:lnTo>
                    <a:pt x="1362828" y="326912"/>
                  </a:lnTo>
                  <a:lnTo>
                    <a:pt x="1360651" y="378838"/>
                  </a:lnTo>
                  <a:lnTo>
                    <a:pt x="1359087" y="430750"/>
                  </a:lnTo>
                  <a:lnTo>
                    <a:pt x="1367797" y="0"/>
                  </a:lnTo>
                  <a:lnTo>
                    <a:pt x="1387024" y="0"/>
                  </a:lnTo>
                  <a:close/>
                </a:path>
                <a:path extrusionOk="0" h="1100455" w="1854200">
                  <a:moveTo>
                    <a:pt x="1853961" y="0"/>
                  </a:moveTo>
                  <a:lnTo>
                    <a:pt x="1840904" y="62332"/>
                  </a:lnTo>
                  <a:lnTo>
                    <a:pt x="1829739" y="111387"/>
                  </a:lnTo>
                  <a:lnTo>
                    <a:pt x="1817879" y="160344"/>
                  </a:lnTo>
                  <a:lnTo>
                    <a:pt x="1805340" y="209206"/>
                  </a:lnTo>
                  <a:lnTo>
                    <a:pt x="1764897" y="355517"/>
                  </a:lnTo>
                  <a:lnTo>
                    <a:pt x="1548972" y="1100366"/>
                  </a:lnTo>
                  <a:lnTo>
                    <a:pt x="1502508" y="1099426"/>
                  </a:lnTo>
                  <a:lnTo>
                    <a:pt x="1710345" y="386224"/>
                  </a:lnTo>
                  <a:lnTo>
                    <a:pt x="1763609" y="193930"/>
                  </a:lnTo>
                  <a:lnTo>
                    <a:pt x="1775982" y="145648"/>
                  </a:lnTo>
                  <a:lnTo>
                    <a:pt x="1787686" y="97263"/>
                  </a:lnTo>
                  <a:lnTo>
                    <a:pt x="1798706" y="48773"/>
                  </a:lnTo>
                  <a:lnTo>
                    <a:pt x="1809062" y="0"/>
                  </a:lnTo>
                  <a:lnTo>
                    <a:pt x="1853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2"/>
          <p:cNvGrpSpPr/>
          <p:nvPr/>
        </p:nvGrpSpPr>
        <p:grpSpPr>
          <a:xfrm>
            <a:off x="0" y="6918972"/>
            <a:ext cx="9753600" cy="396240"/>
            <a:chOff x="0" y="6918972"/>
            <a:chExt cx="9753600" cy="396240"/>
          </a:xfrm>
        </p:grpSpPr>
        <p:sp>
          <p:nvSpPr>
            <p:cNvPr id="169" name="Google Shape;169;p12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1832332" y="7031360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7210085" y="7044984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7434140" y="7044984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705436" y="7044984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2"/>
          <p:cNvSpPr txBox="1"/>
          <p:nvPr>
            <p:ph type="title"/>
          </p:nvPr>
        </p:nvSpPr>
        <p:spPr>
          <a:xfrm>
            <a:off x="1163487" y="1249055"/>
            <a:ext cx="7426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latin typeface="Montserrat"/>
                <a:ea typeface="Montserrat"/>
                <a:cs typeface="Montserrat"/>
                <a:sym typeface="Montserrat"/>
              </a:rPr>
              <a:t>Tratamiento para las quemaduras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@cruzrojabogota</a:t>
            </a:r>
            <a:endParaRPr/>
          </a:p>
        </p:txBody>
      </p:sp>
      <p:graphicFrame>
        <p:nvGraphicFramePr>
          <p:cNvPr id="177" name="Google Shape;177;p12"/>
          <p:cNvGraphicFramePr/>
          <p:nvPr/>
        </p:nvGraphicFramePr>
        <p:xfrm>
          <a:off x="326584" y="199813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{D8A0475E-B049-4B0F-B75F-61EE4B46A14A}</a:tableStyleId>
              </a:tblPr>
              <a:tblGrid>
                <a:gridCol w="1648850"/>
                <a:gridCol w="7461525"/>
              </a:tblGrid>
              <a:tr h="51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CLASIFICACIÓN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375" marB="4375" marR="4375" marL="43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/>
                        <a:t>TRATAMIENTO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375" marB="4375" marR="4375" marL="4375" anchor="b"/>
                </a:tc>
              </a:tr>
              <a:tr h="14445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Quemaduras de primer grado (superficiales)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375" marB="4375" marR="4375" marL="43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1.Retire del calor (sol).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2.Aplique agua fresca sobre el área afectada.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3.Hidrate abundantemente al paciente por vía oral (líquidos con electrolitos).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4.Puede aplicar tópicos comerciales refrescantes si no hay herida en la piel. Generalmente no requiere asistencia médica.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132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Quemaduras de segundo grado (espesor parcial) </a:t>
                      </a:r>
                      <a:endParaRPr/>
                    </a:p>
                  </a:txBody>
                  <a:tcPr marT="4375" marB="4375" marR="4375" marL="43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9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1.Retire del agente causal.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98571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2.No reviente las ampollas.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98571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3.Aplique agua fresca sobre el área afectada.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98571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4.Si la extensión no es muy grande, o no se encuentra en un área muy importante del cuerpo (articulaciones, cara, genitales), no requiere asistencia médica.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85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Quemaduras de tercer grado (espesor total)</a:t>
                      </a:r>
                      <a:endParaRPr/>
                    </a:p>
                  </a:txBody>
                  <a:tcPr marT="4375" marB="4375" marR="4375" marL="4375"/>
                </a:tc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1.Traslade rápidamente al centro asistencial de alta complejidad pues requerirá cirugías para retirar el tejido muerto y vigilar posible deterioro del paciente.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2.Durante el traslado cubra la quemadura con un paño limpio y humedezca frecuentemente el área para evitar que se adhiera el paño.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7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Quemaduras de cuarto grado. </a:t>
                      </a:r>
                      <a:endParaRPr/>
                    </a:p>
                  </a:txBody>
                  <a:tcPr marT="4375" marB="4375" marR="4375" marL="437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3"/>
          <p:cNvGrpSpPr/>
          <p:nvPr/>
        </p:nvGrpSpPr>
        <p:grpSpPr>
          <a:xfrm>
            <a:off x="0" y="0"/>
            <a:ext cx="9753600" cy="1219835"/>
            <a:chOff x="0" y="0"/>
            <a:chExt cx="9753600" cy="1219835"/>
          </a:xfrm>
        </p:grpSpPr>
        <p:sp>
          <p:nvSpPr>
            <p:cNvPr id="183" name="Google Shape;183;p13"/>
            <p:cNvSpPr/>
            <p:nvPr/>
          </p:nvSpPr>
          <p:spPr>
            <a:xfrm>
              <a:off x="0" y="12"/>
              <a:ext cx="9753600" cy="1075690"/>
            </a:xfrm>
            <a:custGeom>
              <a:rect b="b" l="l" r="r" t="t"/>
              <a:pathLst>
                <a:path extrusionOk="0" h="1075690" w="9753600">
                  <a:moveTo>
                    <a:pt x="2313546" y="1061720"/>
                  </a:moveTo>
                  <a:lnTo>
                    <a:pt x="2073757" y="1061720"/>
                  </a:lnTo>
                  <a:lnTo>
                    <a:pt x="2082558" y="1062990"/>
                  </a:lnTo>
                  <a:lnTo>
                    <a:pt x="2240623" y="1062990"/>
                  </a:lnTo>
                  <a:lnTo>
                    <a:pt x="2313546" y="1061720"/>
                  </a:lnTo>
                  <a:close/>
                </a:path>
                <a:path extrusionOk="0" h="1075690" w="9753600">
                  <a:moveTo>
                    <a:pt x="9753600" y="0"/>
                  </a:moveTo>
                  <a:lnTo>
                    <a:pt x="0" y="0"/>
                  </a:lnTo>
                  <a:lnTo>
                    <a:pt x="0" y="966470"/>
                  </a:lnTo>
                  <a:lnTo>
                    <a:pt x="0" y="1024915"/>
                  </a:lnTo>
                  <a:lnTo>
                    <a:pt x="0" y="1041400"/>
                  </a:lnTo>
                  <a:lnTo>
                    <a:pt x="46685" y="1042670"/>
                  </a:lnTo>
                  <a:lnTo>
                    <a:pt x="98018" y="1042670"/>
                  </a:lnTo>
                  <a:lnTo>
                    <a:pt x="149440" y="1043940"/>
                  </a:lnTo>
                  <a:lnTo>
                    <a:pt x="200964" y="1043940"/>
                  </a:lnTo>
                  <a:lnTo>
                    <a:pt x="304253" y="1046480"/>
                  </a:lnTo>
                  <a:lnTo>
                    <a:pt x="355981" y="1046480"/>
                  </a:lnTo>
                  <a:lnTo>
                    <a:pt x="511352" y="1049020"/>
                  </a:lnTo>
                  <a:lnTo>
                    <a:pt x="615950" y="1052830"/>
                  </a:lnTo>
                  <a:lnTo>
                    <a:pt x="1095565" y="1065530"/>
                  </a:lnTo>
                  <a:lnTo>
                    <a:pt x="1146962" y="1065530"/>
                  </a:lnTo>
                  <a:lnTo>
                    <a:pt x="1249464" y="1068070"/>
                  </a:lnTo>
                  <a:lnTo>
                    <a:pt x="1300645" y="1068070"/>
                  </a:lnTo>
                  <a:lnTo>
                    <a:pt x="1351826" y="1069340"/>
                  </a:lnTo>
                  <a:lnTo>
                    <a:pt x="1454327" y="1069340"/>
                  </a:lnTo>
                  <a:lnTo>
                    <a:pt x="1505724" y="1070610"/>
                  </a:lnTo>
                  <a:lnTo>
                    <a:pt x="1708861" y="1070610"/>
                  </a:lnTo>
                  <a:lnTo>
                    <a:pt x="1755940" y="1069340"/>
                  </a:lnTo>
                  <a:lnTo>
                    <a:pt x="1849183" y="1068070"/>
                  </a:lnTo>
                  <a:lnTo>
                    <a:pt x="1896249" y="1066800"/>
                  </a:lnTo>
                  <a:lnTo>
                    <a:pt x="1944230" y="1066800"/>
                  </a:lnTo>
                  <a:lnTo>
                    <a:pt x="2073757" y="1061720"/>
                  </a:lnTo>
                  <a:lnTo>
                    <a:pt x="5266614" y="1041400"/>
                  </a:lnTo>
                  <a:lnTo>
                    <a:pt x="5355361" y="1041400"/>
                  </a:lnTo>
                  <a:lnTo>
                    <a:pt x="5433784" y="1040130"/>
                  </a:lnTo>
                  <a:lnTo>
                    <a:pt x="5635714" y="1040130"/>
                  </a:lnTo>
                  <a:lnTo>
                    <a:pt x="5670702" y="1041400"/>
                  </a:lnTo>
                  <a:lnTo>
                    <a:pt x="5754827" y="1041400"/>
                  </a:lnTo>
                  <a:lnTo>
                    <a:pt x="5802935" y="1042670"/>
                  </a:lnTo>
                  <a:lnTo>
                    <a:pt x="6493738" y="1042670"/>
                  </a:lnTo>
                  <a:lnTo>
                    <a:pt x="6545173" y="1043940"/>
                  </a:lnTo>
                  <a:lnTo>
                    <a:pt x="6677406" y="1043940"/>
                  </a:lnTo>
                  <a:lnTo>
                    <a:pt x="6712394" y="1045210"/>
                  </a:lnTo>
                  <a:lnTo>
                    <a:pt x="6764985" y="1043940"/>
                  </a:lnTo>
                  <a:lnTo>
                    <a:pt x="6816407" y="1043940"/>
                  </a:lnTo>
                  <a:lnTo>
                    <a:pt x="6896633" y="1041971"/>
                  </a:lnTo>
                  <a:lnTo>
                    <a:pt x="7042074" y="1042339"/>
                  </a:lnTo>
                  <a:lnTo>
                    <a:pt x="7461148" y="1055370"/>
                  </a:lnTo>
                  <a:lnTo>
                    <a:pt x="7513561" y="1055370"/>
                  </a:lnTo>
                  <a:lnTo>
                    <a:pt x="7565860" y="1056640"/>
                  </a:lnTo>
                  <a:lnTo>
                    <a:pt x="7618057" y="1056640"/>
                  </a:lnTo>
                  <a:lnTo>
                    <a:pt x="7670165" y="1057910"/>
                  </a:lnTo>
                  <a:lnTo>
                    <a:pt x="7878127" y="1057910"/>
                  </a:lnTo>
                  <a:lnTo>
                    <a:pt x="7930083" y="1059180"/>
                  </a:lnTo>
                  <a:lnTo>
                    <a:pt x="8034045" y="1059180"/>
                  </a:lnTo>
                  <a:lnTo>
                    <a:pt x="8086090" y="1060450"/>
                  </a:lnTo>
                  <a:lnTo>
                    <a:pt x="8138198" y="1060450"/>
                  </a:lnTo>
                  <a:lnTo>
                    <a:pt x="8295119" y="1064260"/>
                  </a:lnTo>
                  <a:lnTo>
                    <a:pt x="8347659" y="1066800"/>
                  </a:lnTo>
                  <a:lnTo>
                    <a:pt x="8551723" y="1071880"/>
                  </a:lnTo>
                  <a:lnTo>
                    <a:pt x="8602840" y="1071880"/>
                  </a:lnTo>
                  <a:lnTo>
                    <a:pt x="8653983" y="1073150"/>
                  </a:lnTo>
                  <a:lnTo>
                    <a:pt x="8807615" y="1073150"/>
                  </a:lnTo>
                  <a:lnTo>
                    <a:pt x="8858872" y="1074420"/>
                  </a:lnTo>
                  <a:lnTo>
                    <a:pt x="8910142" y="1073150"/>
                  </a:lnTo>
                  <a:lnTo>
                    <a:pt x="9269285" y="1073150"/>
                  </a:lnTo>
                  <a:lnTo>
                    <a:pt x="9320581" y="1071880"/>
                  </a:lnTo>
                  <a:lnTo>
                    <a:pt x="9474403" y="1071880"/>
                  </a:lnTo>
                  <a:lnTo>
                    <a:pt x="9525635" y="1073150"/>
                  </a:lnTo>
                  <a:lnTo>
                    <a:pt x="9628022" y="1073150"/>
                  </a:lnTo>
                  <a:lnTo>
                    <a:pt x="9679178" y="1074420"/>
                  </a:lnTo>
                  <a:lnTo>
                    <a:pt x="9730295" y="1074420"/>
                  </a:lnTo>
                  <a:lnTo>
                    <a:pt x="9753600" y="1075690"/>
                  </a:lnTo>
                  <a:lnTo>
                    <a:pt x="9753600" y="1049032"/>
                  </a:lnTo>
                  <a:lnTo>
                    <a:pt x="9753600" y="1040130"/>
                  </a:lnTo>
                  <a:lnTo>
                    <a:pt x="9753600" y="1026160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4542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6195600" y="0"/>
              <a:ext cx="2740660" cy="867410"/>
            </a:xfrm>
            <a:custGeom>
              <a:rect b="b" l="l" r="r" t="t"/>
              <a:pathLst>
                <a:path extrusionOk="0" h="867410" w="2740660">
                  <a:moveTo>
                    <a:pt x="0" y="0"/>
                  </a:moveTo>
                  <a:lnTo>
                    <a:pt x="2740594" y="0"/>
                  </a:lnTo>
                  <a:lnTo>
                    <a:pt x="2734809" y="6862"/>
                  </a:lnTo>
                  <a:lnTo>
                    <a:pt x="2700946" y="45671"/>
                  </a:lnTo>
                  <a:lnTo>
                    <a:pt x="2666463" y="83915"/>
                  </a:lnTo>
                  <a:lnTo>
                    <a:pt x="2631405" y="121599"/>
                  </a:lnTo>
                  <a:lnTo>
                    <a:pt x="2595816" y="158727"/>
                  </a:lnTo>
                  <a:lnTo>
                    <a:pt x="2560231" y="194857"/>
                  </a:lnTo>
                  <a:lnTo>
                    <a:pt x="2524166" y="230635"/>
                  </a:lnTo>
                  <a:lnTo>
                    <a:pt x="2487612" y="266008"/>
                  </a:lnTo>
                  <a:lnTo>
                    <a:pt x="2450557" y="300923"/>
                  </a:lnTo>
                  <a:lnTo>
                    <a:pt x="2412991" y="335326"/>
                  </a:lnTo>
                  <a:lnTo>
                    <a:pt x="2374903" y="369164"/>
                  </a:lnTo>
                  <a:lnTo>
                    <a:pt x="2336282" y="402384"/>
                  </a:lnTo>
                  <a:lnTo>
                    <a:pt x="2297117" y="434933"/>
                  </a:lnTo>
                  <a:lnTo>
                    <a:pt x="2257397" y="466757"/>
                  </a:lnTo>
                  <a:lnTo>
                    <a:pt x="2217112" y="497803"/>
                  </a:lnTo>
                  <a:lnTo>
                    <a:pt x="2176251" y="528018"/>
                  </a:lnTo>
                  <a:lnTo>
                    <a:pt x="2134803" y="557349"/>
                  </a:lnTo>
                  <a:lnTo>
                    <a:pt x="2092758" y="585742"/>
                  </a:lnTo>
                  <a:lnTo>
                    <a:pt x="2050103" y="613144"/>
                  </a:lnTo>
                  <a:lnTo>
                    <a:pt x="2006829" y="639503"/>
                  </a:lnTo>
                  <a:lnTo>
                    <a:pt x="1962926" y="664764"/>
                  </a:lnTo>
                  <a:lnTo>
                    <a:pt x="1918381" y="688874"/>
                  </a:lnTo>
                  <a:lnTo>
                    <a:pt x="1873184" y="711781"/>
                  </a:lnTo>
                  <a:lnTo>
                    <a:pt x="1827325" y="733431"/>
                  </a:lnTo>
                  <a:lnTo>
                    <a:pt x="1780792" y="753771"/>
                  </a:lnTo>
                  <a:lnTo>
                    <a:pt x="1733575" y="772747"/>
                  </a:lnTo>
                  <a:lnTo>
                    <a:pt x="1685663" y="790306"/>
                  </a:lnTo>
                  <a:lnTo>
                    <a:pt x="1637046" y="806395"/>
                  </a:lnTo>
                  <a:lnTo>
                    <a:pt x="1586930" y="820402"/>
                  </a:lnTo>
                  <a:lnTo>
                    <a:pt x="1536122" y="832958"/>
                  </a:lnTo>
                  <a:lnTo>
                    <a:pt x="1484633" y="843837"/>
                  </a:lnTo>
                  <a:lnTo>
                    <a:pt x="1432473" y="852814"/>
                  </a:lnTo>
                  <a:lnTo>
                    <a:pt x="1379654" y="859664"/>
                  </a:lnTo>
                  <a:lnTo>
                    <a:pt x="1331023" y="863982"/>
                  </a:lnTo>
                  <a:lnTo>
                    <a:pt x="1282232" y="866484"/>
                  </a:lnTo>
                  <a:lnTo>
                    <a:pt x="1233372" y="867139"/>
                  </a:lnTo>
                  <a:lnTo>
                    <a:pt x="1184528" y="865914"/>
                  </a:lnTo>
                  <a:lnTo>
                    <a:pt x="1135789" y="862779"/>
                  </a:lnTo>
                  <a:lnTo>
                    <a:pt x="1087243" y="857703"/>
                  </a:lnTo>
                  <a:lnTo>
                    <a:pt x="1038978" y="850655"/>
                  </a:lnTo>
                  <a:lnTo>
                    <a:pt x="991080" y="841602"/>
                  </a:lnTo>
                  <a:lnTo>
                    <a:pt x="943639" y="830514"/>
                  </a:lnTo>
                  <a:lnTo>
                    <a:pt x="896741" y="817360"/>
                  </a:lnTo>
                  <a:lnTo>
                    <a:pt x="850475" y="802107"/>
                  </a:lnTo>
                  <a:lnTo>
                    <a:pt x="802908" y="783733"/>
                  </a:lnTo>
                  <a:lnTo>
                    <a:pt x="756868" y="762888"/>
                  </a:lnTo>
                  <a:lnTo>
                    <a:pt x="712290" y="739714"/>
                  </a:lnTo>
                  <a:lnTo>
                    <a:pt x="669111" y="714357"/>
                  </a:lnTo>
                  <a:lnTo>
                    <a:pt x="627266" y="686961"/>
                  </a:lnTo>
                  <a:lnTo>
                    <a:pt x="586692" y="657671"/>
                  </a:lnTo>
                  <a:lnTo>
                    <a:pt x="547323" y="626630"/>
                  </a:lnTo>
                  <a:lnTo>
                    <a:pt x="509097" y="593982"/>
                  </a:lnTo>
                  <a:lnTo>
                    <a:pt x="471949" y="559873"/>
                  </a:lnTo>
                  <a:lnTo>
                    <a:pt x="435815" y="524446"/>
                  </a:lnTo>
                  <a:lnTo>
                    <a:pt x="400630" y="487845"/>
                  </a:lnTo>
                  <a:lnTo>
                    <a:pt x="365731" y="450014"/>
                  </a:lnTo>
                  <a:lnTo>
                    <a:pt x="331343" y="411651"/>
                  </a:lnTo>
                  <a:lnTo>
                    <a:pt x="297430" y="372805"/>
                  </a:lnTo>
                  <a:lnTo>
                    <a:pt x="263954" y="333528"/>
                  </a:lnTo>
                  <a:lnTo>
                    <a:pt x="230878" y="293869"/>
                  </a:lnTo>
                  <a:lnTo>
                    <a:pt x="198165" y="253878"/>
                  </a:lnTo>
                  <a:lnTo>
                    <a:pt x="133674" y="173105"/>
                  </a:lnTo>
                  <a:lnTo>
                    <a:pt x="7390" y="9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325399" y="0"/>
              <a:ext cx="1986914" cy="1219835"/>
            </a:xfrm>
            <a:custGeom>
              <a:rect b="b" l="l" r="r" t="t"/>
              <a:pathLst>
                <a:path extrusionOk="0" h="1219835" w="1986914">
                  <a:moveTo>
                    <a:pt x="1388402" y="0"/>
                  </a:moveTo>
                  <a:lnTo>
                    <a:pt x="1431192" y="33547"/>
                  </a:lnTo>
                  <a:lnTo>
                    <a:pt x="1439740" y="85533"/>
                  </a:lnTo>
                  <a:lnTo>
                    <a:pt x="1447557" y="137615"/>
                  </a:lnTo>
                  <a:lnTo>
                    <a:pt x="1454694" y="189786"/>
                  </a:lnTo>
                  <a:lnTo>
                    <a:pt x="1461200" y="242036"/>
                  </a:lnTo>
                  <a:lnTo>
                    <a:pt x="1467123" y="294358"/>
                  </a:lnTo>
                  <a:lnTo>
                    <a:pt x="1477418" y="399183"/>
                  </a:lnTo>
                  <a:lnTo>
                    <a:pt x="1485974" y="504194"/>
                  </a:lnTo>
                  <a:lnTo>
                    <a:pt x="1486096" y="507688"/>
                  </a:lnTo>
                  <a:lnTo>
                    <a:pt x="1486910" y="511226"/>
                  </a:lnTo>
                  <a:lnTo>
                    <a:pt x="1488807" y="514137"/>
                  </a:lnTo>
                  <a:lnTo>
                    <a:pt x="1495451" y="477065"/>
                  </a:lnTo>
                  <a:lnTo>
                    <a:pt x="1543022" y="239459"/>
                  </a:lnTo>
                  <a:lnTo>
                    <a:pt x="1550242" y="195894"/>
                  </a:lnTo>
                  <a:lnTo>
                    <a:pt x="1563012" y="108393"/>
                  </a:lnTo>
                  <a:lnTo>
                    <a:pt x="1579505" y="15778"/>
                  </a:lnTo>
                  <a:lnTo>
                    <a:pt x="1581877" y="0"/>
                  </a:lnTo>
                  <a:lnTo>
                    <a:pt x="1617646" y="0"/>
                  </a:lnTo>
                  <a:lnTo>
                    <a:pt x="1580649" y="238199"/>
                  </a:lnTo>
                  <a:lnTo>
                    <a:pt x="1571884" y="287684"/>
                  </a:lnTo>
                  <a:lnTo>
                    <a:pt x="1495924" y="662399"/>
                  </a:lnTo>
                  <a:lnTo>
                    <a:pt x="1494783" y="669297"/>
                  </a:lnTo>
                  <a:lnTo>
                    <a:pt x="1475595" y="966690"/>
                  </a:lnTo>
                  <a:lnTo>
                    <a:pt x="1474479" y="947003"/>
                  </a:lnTo>
                  <a:lnTo>
                    <a:pt x="1470210" y="893946"/>
                  </a:lnTo>
                  <a:lnTo>
                    <a:pt x="1468388" y="872278"/>
                  </a:lnTo>
                  <a:lnTo>
                    <a:pt x="1463674" y="806727"/>
                  </a:lnTo>
                  <a:lnTo>
                    <a:pt x="1462289" y="806638"/>
                  </a:lnTo>
                  <a:lnTo>
                    <a:pt x="1460502" y="812797"/>
                  </a:lnTo>
                  <a:lnTo>
                    <a:pt x="1459954" y="815899"/>
                  </a:lnTo>
                  <a:lnTo>
                    <a:pt x="1450106" y="864820"/>
                  </a:lnTo>
                  <a:lnTo>
                    <a:pt x="1440876" y="913888"/>
                  </a:lnTo>
                  <a:lnTo>
                    <a:pt x="1438544" y="927472"/>
                  </a:lnTo>
                  <a:lnTo>
                    <a:pt x="1455632" y="662620"/>
                  </a:lnTo>
                  <a:lnTo>
                    <a:pt x="1456299" y="645637"/>
                  </a:lnTo>
                  <a:lnTo>
                    <a:pt x="1455871" y="628452"/>
                  </a:lnTo>
                  <a:lnTo>
                    <a:pt x="1452769" y="559257"/>
                  </a:lnTo>
                  <a:lnTo>
                    <a:pt x="1449878" y="507247"/>
                  </a:lnTo>
                  <a:lnTo>
                    <a:pt x="1446398" y="455283"/>
                  </a:lnTo>
                  <a:lnTo>
                    <a:pt x="1442317" y="403371"/>
                  </a:lnTo>
                  <a:lnTo>
                    <a:pt x="1437624" y="351516"/>
                  </a:lnTo>
                  <a:lnTo>
                    <a:pt x="1432307" y="299724"/>
                  </a:lnTo>
                  <a:lnTo>
                    <a:pt x="1426357" y="248000"/>
                  </a:lnTo>
                  <a:lnTo>
                    <a:pt x="1419761" y="196350"/>
                  </a:lnTo>
                  <a:lnTo>
                    <a:pt x="1412508" y="144778"/>
                  </a:lnTo>
                  <a:lnTo>
                    <a:pt x="1404588" y="93290"/>
                  </a:lnTo>
                  <a:lnTo>
                    <a:pt x="1395988" y="41891"/>
                  </a:lnTo>
                  <a:lnTo>
                    <a:pt x="1388402" y="0"/>
                  </a:lnTo>
                  <a:close/>
                </a:path>
                <a:path extrusionOk="0" h="1219835" w="1986914">
                  <a:moveTo>
                    <a:pt x="1475595" y="966690"/>
                  </a:moveTo>
                  <a:lnTo>
                    <a:pt x="1494313" y="676587"/>
                  </a:lnTo>
                  <a:lnTo>
                    <a:pt x="1494903" y="683597"/>
                  </a:lnTo>
                  <a:lnTo>
                    <a:pt x="1510609" y="942794"/>
                  </a:lnTo>
                  <a:lnTo>
                    <a:pt x="1514945" y="1044130"/>
                  </a:lnTo>
                  <a:lnTo>
                    <a:pt x="1515901" y="1093614"/>
                  </a:lnTo>
                  <a:lnTo>
                    <a:pt x="1515860" y="1143106"/>
                  </a:lnTo>
                  <a:lnTo>
                    <a:pt x="1514832" y="1188906"/>
                  </a:lnTo>
                  <a:lnTo>
                    <a:pt x="1478841" y="1186584"/>
                  </a:lnTo>
                  <a:lnTo>
                    <a:pt x="1479571" y="1159304"/>
                  </a:lnTo>
                  <a:lnTo>
                    <a:pt x="1479974" y="1106209"/>
                  </a:lnTo>
                  <a:lnTo>
                    <a:pt x="1479300" y="1053130"/>
                  </a:lnTo>
                  <a:lnTo>
                    <a:pt x="1477488" y="1000062"/>
                  </a:lnTo>
                  <a:lnTo>
                    <a:pt x="1475595" y="966690"/>
                  </a:lnTo>
                  <a:close/>
                </a:path>
                <a:path extrusionOk="0" h="1219835" w="1986914">
                  <a:moveTo>
                    <a:pt x="1372127" y="1179698"/>
                  </a:moveTo>
                  <a:lnTo>
                    <a:pt x="1375959" y="1137039"/>
                  </a:lnTo>
                  <a:lnTo>
                    <a:pt x="1380843" y="1088621"/>
                  </a:lnTo>
                  <a:lnTo>
                    <a:pt x="1386735" y="1036907"/>
                  </a:lnTo>
                  <a:lnTo>
                    <a:pt x="1393743" y="985383"/>
                  </a:lnTo>
                  <a:lnTo>
                    <a:pt x="1401758" y="934030"/>
                  </a:lnTo>
                  <a:lnTo>
                    <a:pt x="1410672" y="882829"/>
                  </a:lnTo>
                  <a:lnTo>
                    <a:pt x="1420376" y="831761"/>
                  </a:lnTo>
                  <a:lnTo>
                    <a:pt x="1430760" y="780806"/>
                  </a:lnTo>
                  <a:lnTo>
                    <a:pt x="1453137" y="679159"/>
                  </a:lnTo>
                  <a:lnTo>
                    <a:pt x="1455632" y="662620"/>
                  </a:lnTo>
                  <a:lnTo>
                    <a:pt x="1438544" y="927472"/>
                  </a:lnTo>
                  <a:lnTo>
                    <a:pt x="1432428" y="963102"/>
                  </a:lnTo>
                  <a:lnTo>
                    <a:pt x="1424926" y="1012465"/>
                  </a:lnTo>
                  <a:lnTo>
                    <a:pt x="1418534" y="1061977"/>
                  </a:lnTo>
                  <a:lnTo>
                    <a:pt x="1413417" y="1111639"/>
                  </a:lnTo>
                  <a:lnTo>
                    <a:pt x="1409101" y="1166580"/>
                  </a:lnTo>
                  <a:lnTo>
                    <a:pt x="1408105" y="1182020"/>
                  </a:lnTo>
                  <a:lnTo>
                    <a:pt x="1372127" y="1179698"/>
                  </a:lnTo>
                  <a:close/>
                </a:path>
                <a:path extrusionOk="0" h="1219835" w="1986914">
                  <a:moveTo>
                    <a:pt x="1408105" y="1182020"/>
                  </a:moveTo>
                  <a:lnTo>
                    <a:pt x="1409101" y="1166580"/>
                  </a:lnTo>
                  <a:lnTo>
                    <a:pt x="1408126" y="1182021"/>
                  </a:lnTo>
                  <a:close/>
                </a:path>
                <a:path extrusionOk="0" h="1219835" w="1986914">
                  <a:moveTo>
                    <a:pt x="1646885" y="0"/>
                  </a:moveTo>
                  <a:lnTo>
                    <a:pt x="1681259" y="0"/>
                  </a:lnTo>
                  <a:lnTo>
                    <a:pt x="1686407" y="24477"/>
                  </a:lnTo>
                  <a:lnTo>
                    <a:pt x="1697664" y="72701"/>
                  </a:lnTo>
                  <a:lnTo>
                    <a:pt x="1842705" y="643155"/>
                  </a:lnTo>
                  <a:lnTo>
                    <a:pt x="1855092" y="693137"/>
                  </a:lnTo>
                  <a:lnTo>
                    <a:pt x="1938050" y="1044049"/>
                  </a:lnTo>
                  <a:lnTo>
                    <a:pt x="1950510" y="1092456"/>
                  </a:lnTo>
                  <a:lnTo>
                    <a:pt x="1963646" y="1140740"/>
                  </a:lnTo>
                  <a:lnTo>
                    <a:pt x="1977374" y="1188895"/>
                  </a:lnTo>
                  <a:lnTo>
                    <a:pt x="1986398" y="1219331"/>
                  </a:lnTo>
                  <a:lnTo>
                    <a:pt x="1951206" y="1217061"/>
                  </a:lnTo>
                  <a:lnTo>
                    <a:pt x="1950686" y="1215350"/>
                  </a:lnTo>
                  <a:lnTo>
                    <a:pt x="1936363" y="1161763"/>
                  </a:lnTo>
                  <a:lnTo>
                    <a:pt x="1813159" y="658117"/>
                  </a:lnTo>
                  <a:lnTo>
                    <a:pt x="1799371" y="604384"/>
                  </a:lnTo>
                  <a:lnTo>
                    <a:pt x="1742204" y="389655"/>
                  </a:lnTo>
                  <a:lnTo>
                    <a:pt x="1648396" y="6775"/>
                  </a:lnTo>
                  <a:lnTo>
                    <a:pt x="1646885" y="0"/>
                  </a:lnTo>
                  <a:close/>
                </a:path>
                <a:path extrusionOk="0" h="1219835" w="1986914">
                  <a:moveTo>
                    <a:pt x="1018745" y="0"/>
                  </a:moveTo>
                  <a:lnTo>
                    <a:pt x="1056468" y="0"/>
                  </a:lnTo>
                  <a:lnTo>
                    <a:pt x="1063067" y="266358"/>
                  </a:lnTo>
                  <a:lnTo>
                    <a:pt x="1081838" y="715749"/>
                  </a:lnTo>
                  <a:lnTo>
                    <a:pt x="1084043" y="813867"/>
                  </a:lnTo>
                  <a:lnTo>
                    <a:pt x="1084389" y="862926"/>
                  </a:lnTo>
                  <a:lnTo>
                    <a:pt x="1084164" y="911982"/>
                  </a:lnTo>
                  <a:lnTo>
                    <a:pt x="1083321" y="961030"/>
                  </a:lnTo>
                  <a:lnTo>
                    <a:pt x="1081811" y="1010067"/>
                  </a:lnTo>
                  <a:lnTo>
                    <a:pt x="1077559" y="1064522"/>
                  </a:lnTo>
                  <a:lnTo>
                    <a:pt x="1070971" y="1118826"/>
                  </a:lnTo>
                  <a:lnTo>
                    <a:pt x="1055656" y="1154445"/>
                  </a:lnTo>
                  <a:lnTo>
                    <a:pt x="1049845" y="1158905"/>
                  </a:lnTo>
                  <a:lnTo>
                    <a:pt x="1037370" y="1158100"/>
                  </a:lnTo>
                  <a:lnTo>
                    <a:pt x="1045472" y="1032528"/>
                  </a:lnTo>
                  <a:lnTo>
                    <a:pt x="1046262" y="1011609"/>
                  </a:lnTo>
                  <a:lnTo>
                    <a:pt x="1045920" y="793472"/>
                  </a:lnTo>
                  <a:lnTo>
                    <a:pt x="1045109" y="738963"/>
                  </a:lnTo>
                  <a:lnTo>
                    <a:pt x="1042000" y="632982"/>
                  </a:lnTo>
                  <a:lnTo>
                    <a:pt x="1027027" y="323991"/>
                  </a:lnTo>
                  <a:lnTo>
                    <a:pt x="1019241" y="8362"/>
                  </a:lnTo>
                  <a:lnTo>
                    <a:pt x="1019119" y="4868"/>
                  </a:lnTo>
                  <a:lnTo>
                    <a:pt x="1018974" y="1721"/>
                  </a:lnTo>
                  <a:lnTo>
                    <a:pt x="1018745" y="0"/>
                  </a:lnTo>
                  <a:close/>
                </a:path>
                <a:path extrusionOk="0" h="1219835" w="1986914">
                  <a:moveTo>
                    <a:pt x="953320" y="882833"/>
                  </a:moveTo>
                  <a:lnTo>
                    <a:pt x="992973" y="268253"/>
                  </a:lnTo>
                  <a:lnTo>
                    <a:pt x="990117" y="320343"/>
                  </a:lnTo>
                  <a:lnTo>
                    <a:pt x="985820" y="424584"/>
                  </a:lnTo>
                  <a:lnTo>
                    <a:pt x="983223" y="528900"/>
                  </a:lnTo>
                  <a:lnTo>
                    <a:pt x="982104" y="633286"/>
                  </a:lnTo>
                  <a:lnTo>
                    <a:pt x="982712" y="789988"/>
                  </a:lnTo>
                  <a:lnTo>
                    <a:pt x="984501" y="842999"/>
                  </a:lnTo>
                  <a:lnTo>
                    <a:pt x="988499" y="895610"/>
                  </a:lnTo>
                  <a:lnTo>
                    <a:pt x="994859" y="947812"/>
                  </a:lnTo>
                  <a:lnTo>
                    <a:pt x="1003736" y="999595"/>
                  </a:lnTo>
                  <a:lnTo>
                    <a:pt x="1015287" y="1050951"/>
                  </a:lnTo>
                  <a:lnTo>
                    <a:pt x="1029665" y="1101869"/>
                  </a:lnTo>
                  <a:lnTo>
                    <a:pt x="1032656" y="1109382"/>
                  </a:lnTo>
                  <a:lnTo>
                    <a:pt x="1033794" y="1113290"/>
                  </a:lnTo>
                  <a:lnTo>
                    <a:pt x="1034486" y="1113335"/>
                  </a:lnTo>
                  <a:lnTo>
                    <a:pt x="1035200" y="1113032"/>
                  </a:lnTo>
                  <a:lnTo>
                    <a:pt x="1035893" y="1113077"/>
                  </a:lnTo>
                  <a:lnTo>
                    <a:pt x="1036966" y="1107220"/>
                  </a:lnTo>
                  <a:lnTo>
                    <a:pt x="1038753" y="1101061"/>
                  </a:lnTo>
                  <a:lnTo>
                    <a:pt x="1039134" y="1095159"/>
                  </a:lnTo>
                  <a:lnTo>
                    <a:pt x="1043607" y="1053443"/>
                  </a:lnTo>
                  <a:lnTo>
                    <a:pt x="1045472" y="1032528"/>
                  </a:lnTo>
                  <a:lnTo>
                    <a:pt x="1037370" y="1158100"/>
                  </a:lnTo>
                  <a:lnTo>
                    <a:pt x="991874" y="1090673"/>
                  </a:lnTo>
                  <a:lnTo>
                    <a:pt x="978578" y="1039789"/>
                  </a:lnTo>
                  <a:lnTo>
                    <a:pt x="967471" y="988485"/>
                  </a:lnTo>
                  <a:lnTo>
                    <a:pt x="958944" y="936708"/>
                  </a:lnTo>
                  <a:lnTo>
                    <a:pt x="953386" y="884406"/>
                  </a:lnTo>
                  <a:lnTo>
                    <a:pt x="953320" y="882833"/>
                  </a:lnTo>
                  <a:close/>
                </a:path>
                <a:path extrusionOk="0" h="1219835" w="1986914">
                  <a:moveTo>
                    <a:pt x="958902" y="253594"/>
                  </a:moveTo>
                  <a:lnTo>
                    <a:pt x="966634" y="152461"/>
                  </a:lnTo>
                  <a:lnTo>
                    <a:pt x="981128" y="0"/>
                  </a:lnTo>
                  <a:lnTo>
                    <a:pt x="1017355" y="0"/>
                  </a:lnTo>
                  <a:lnTo>
                    <a:pt x="1016574" y="1218"/>
                  </a:lnTo>
                  <a:lnTo>
                    <a:pt x="1015658" y="4645"/>
                  </a:lnTo>
                  <a:lnTo>
                    <a:pt x="1015434" y="8116"/>
                  </a:lnTo>
                  <a:lnTo>
                    <a:pt x="1009758" y="60099"/>
                  </a:lnTo>
                  <a:lnTo>
                    <a:pt x="1004702" y="112105"/>
                  </a:lnTo>
                  <a:lnTo>
                    <a:pt x="1000238" y="164133"/>
                  </a:lnTo>
                  <a:lnTo>
                    <a:pt x="996337" y="216182"/>
                  </a:lnTo>
                  <a:lnTo>
                    <a:pt x="953320" y="882833"/>
                  </a:lnTo>
                  <a:lnTo>
                    <a:pt x="951185" y="831527"/>
                  </a:lnTo>
                  <a:lnTo>
                    <a:pt x="951058" y="456434"/>
                  </a:lnTo>
                  <a:lnTo>
                    <a:pt x="951849" y="405630"/>
                  </a:lnTo>
                  <a:lnTo>
                    <a:pt x="953477" y="354895"/>
                  </a:lnTo>
                  <a:lnTo>
                    <a:pt x="955857" y="304219"/>
                  </a:lnTo>
                  <a:lnTo>
                    <a:pt x="958902" y="253594"/>
                  </a:lnTo>
                  <a:close/>
                </a:path>
                <a:path extrusionOk="0" h="1219835" w="1986914">
                  <a:moveTo>
                    <a:pt x="464033" y="0"/>
                  </a:moveTo>
                  <a:lnTo>
                    <a:pt x="506064" y="0"/>
                  </a:lnTo>
                  <a:lnTo>
                    <a:pt x="506495" y="26800"/>
                  </a:lnTo>
                  <a:lnTo>
                    <a:pt x="506758" y="77520"/>
                  </a:lnTo>
                  <a:lnTo>
                    <a:pt x="506467" y="128238"/>
                  </a:lnTo>
                  <a:lnTo>
                    <a:pt x="505622" y="178952"/>
                  </a:lnTo>
                  <a:lnTo>
                    <a:pt x="504223" y="229664"/>
                  </a:lnTo>
                  <a:lnTo>
                    <a:pt x="502271" y="280373"/>
                  </a:lnTo>
                  <a:lnTo>
                    <a:pt x="499720" y="328754"/>
                  </a:lnTo>
                  <a:lnTo>
                    <a:pt x="496480" y="377044"/>
                  </a:lnTo>
                  <a:lnTo>
                    <a:pt x="492576" y="425252"/>
                  </a:lnTo>
                  <a:lnTo>
                    <a:pt x="488033" y="473384"/>
                  </a:lnTo>
                  <a:lnTo>
                    <a:pt x="482877" y="521447"/>
                  </a:lnTo>
                  <a:lnTo>
                    <a:pt x="477132" y="569450"/>
                  </a:lnTo>
                  <a:lnTo>
                    <a:pt x="470825" y="617399"/>
                  </a:lnTo>
                  <a:lnTo>
                    <a:pt x="463980" y="665302"/>
                  </a:lnTo>
                  <a:lnTo>
                    <a:pt x="416880" y="971383"/>
                  </a:lnTo>
                  <a:lnTo>
                    <a:pt x="459067" y="317412"/>
                  </a:lnTo>
                  <a:lnTo>
                    <a:pt x="461560" y="267915"/>
                  </a:lnTo>
                  <a:lnTo>
                    <a:pt x="463386" y="218407"/>
                  </a:lnTo>
                  <a:lnTo>
                    <a:pt x="464569" y="168891"/>
                  </a:lnTo>
                  <a:lnTo>
                    <a:pt x="465133" y="119367"/>
                  </a:lnTo>
                  <a:lnTo>
                    <a:pt x="465103" y="69838"/>
                  </a:lnTo>
                  <a:lnTo>
                    <a:pt x="464503" y="20305"/>
                  </a:lnTo>
                  <a:lnTo>
                    <a:pt x="464033" y="0"/>
                  </a:lnTo>
                  <a:close/>
                </a:path>
                <a:path extrusionOk="0" h="1219835" w="1986914">
                  <a:moveTo>
                    <a:pt x="351720" y="1113861"/>
                  </a:moveTo>
                  <a:lnTo>
                    <a:pt x="374694" y="987161"/>
                  </a:lnTo>
                  <a:lnTo>
                    <a:pt x="392006" y="882632"/>
                  </a:lnTo>
                  <a:lnTo>
                    <a:pt x="407838" y="777912"/>
                  </a:lnTo>
                  <a:lnTo>
                    <a:pt x="429142" y="620471"/>
                  </a:lnTo>
                  <a:lnTo>
                    <a:pt x="447341" y="465825"/>
                  </a:lnTo>
                  <a:lnTo>
                    <a:pt x="451982" y="416369"/>
                  </a:lnTo>
                  <a:lnTo>
                    <a:pt x="455882" y="366897"/>
                  </a:lnTo>
                  <a:lnTo>
                    <a:pt x="416867" y="971467"/>
                  </a:lnTo>
                  <a:lnTo>
                    <a:pt x="415702" y="978667"/>
                  </a:lnTo>
                  <a:lnTo>
                    <a:pt x="392023" y="1116462"/>
                  </a:lnTo>
                  <a:lnTo>
                    <a:pt x="351720" y="1113861"/>
                  </a:lnTo>
                  <a:close/>
                </a:path>
                <a:path extrusionOk="0" h="1219835" w="1986914">
                  <a:moveTo>
                    <a:pt x="528" y="1075905"/>
                  </a:moveTo>
                  <a:lnTo>
                    <a:pt x="4617" y="1024576"/>
                  </a:lnTo>
                  <a:lnTo>
                    <a:pt x="9879" y="973491"/>
                  </a:lnTo>
                  <a:lnTo>
                    <a:pt x="16286" y="922643"/>
                  </a:lnTo>
                  <a:lnTo>
                    <a:pt x="23813" y="872022"/>
                  </a:lnTo>
                  <a:lnTo>
                    <a:pt x="32430" y="821622"/>
                  </a:lnTo>
                  <a:lnTo>
                    <a:pt x="42111" y="771435"/>
                  </a:lnTo>
                  <a:lnTo>
                    <a:pt x="52829" y="721453"/>
                  </a:lnTo>
                  <a:lnTo>
                    <a:pt x="64556" y="671667"/>
                  </a:lnTo>
                  <a:lnTo>
                    <a:pt x="77265" y="622071"/>
                  </a:lnTo>
                  <a:lnTo>
                    <a:pt x="90929" y="572657"/>
                  </a:lnTo>
                  <a:lnTo>
                    <a:pt x="105521" y="523416"/>
                  </a:lnTo>
                  <a:lnTo>
                    <a:pt x="121014" y="474341"/>
                  </a:lnTo>
                  <a:lnTo>
                    <a:pt x="279149" y="0"/>
                  </a:lnTo>
                  <a:lnTo>
                    <a:pt x="315129" y="0"/>
                  </a:lnTo>
                  <a:lnTo>
                    <a:pt x="152116" y="487851"/>
                  </a:lnTo>
                  <a:lnTo>
                    <a:pt x="136828" y="536336"/>
                  </a:lnTo>
                  <a:lnTo>
                    <a:pt x="122425" y="584998"/>
                  </a:lnTo>
                  <a:lnTo>
                    <a:pt x="108936" y="633843"/>
                  </a:lnTo>
                  <a:lnTo>
                    <a:pt x="96386" y="682875"/>
                  </a:lnTo>
                  <a:lnTo>
                    <a:pt x="84803" y="732100"/>
                  </a:lnTo>
                  <a:lnTo>
                    <a:pt x="74216" y="781524"/>
                  </a:lnTo>
                  <a:lnTo>
                    <a:pt x="64650" y="831152"/>
                  </a:lnTo>
                  <a:lnTo>
                    <a:pt x="56135" y="880989"/>
                  </a:lnTo>
                  <a:lnTo>
                    <a:pt x="48696" y="931041"/>
                  </a:lnTo>
                  <a:lnTo>
                    <a:pt x="42362" y="981313"/>
                  </a:lnTo>
                  <a:lnTo>
                    <a:pt x="37159" y="1031811"/>
                  </a:lnTo>
                  <a:lnTo>
                    <a:pt x="33116" y="1082539"/>
                  </a:lnTo>
                  <a:lnTo>
                    <a:pt x="32424" y="1093260"/>
                  </a:lnTo>
                  <a:lnTo>
                    <a:pt x="0" y="1091168"/>
                  </a:lnTo>
                  <a:lnTo>
                    <a:pt x="528" y="1075905"/>
                  </a:lnTo>
                  <a:close/>
                </a:path>
                <a:path extrusionOk="0" h="1219835" w="1986914">
                  <a:moveTo>
                    <a:pt x="32424" y="1093260"/>
                  </a:moveTo>
                  <a:lnTo>
                    <a:pt x="33116" y="1082539"/>
                  </a:lnTo>
                  <a:lnTo>
                    <a:pt x="32733" y="1093280"/>
                  </a:lnTo>
                  <a:lnTo>
                    <a:pt x="32424" y="1093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5747" y="0"/>
              <a:ext cx="2843530" cy="762635"/>
            </a:xfrm>
            <a:custGeom>
              <a:rect b="b" l="l" r="r" t="t"/>
              <a:pathLst>
                <a:path extrusionOk="0" h="762635" w="2843529">
                  <a:moveTo>
                    <a:pt x="2843362" y="0"/>
                  </a:moveTo>
                  <a:lnTo>
                    <a:pt x="0" y="0"/>
                  </a:lnTo>
                  <a:lnTo>
                    <a:pt x="12032" y="11365"/>
                  </a:lnTo>
                  <a:lnTo>
                    <a:pt x="49728" y="45460"/>
                  </a:lnTo>
                  <a:lnTo>
                    <a:pt x="88145" y="78772"/>
                  </a:lnTo>
                  <a:lnTo>
                    <a:pt x="127244" y="111317"/>
                  </a:lnTo>
                  <a:lnTo>
                    <a:pt x="166988" y="143109"/>
                  </a:lnTo>
                  <a:lnTo>
                    <a:pt x="207338" y="174162"/>
                  </a:lnTo>
                  <a:lnTo>
                    <a:pt x="248258" y="204491"/>
                  </a:lnTo>
                  <a:lnTo>
                    <a:pt x="289708" y="234112"/>
                  </a:lnTo>
                  <a:lnTo>
                    <a:pt x="331652" y="263037"/>
                  </a:lnTo>
                  <a:lnTo>
                    <a:pt x="374052" y="291283"/>
                  </a:lnTo>
                  <a:lnTo>
                    <a:pt x="416869" y="318863"/>
                  </a:lnTo>
                  <a:lnTo>
                    <a:pt x="460067" y="345793"/>
                  </a:lnTo>
                  <a:lnTo>
                    <a:pt x="503606" y="372087"/>
                  </a:lnTo>
                  <a:lnTo>
                    <a:pt x="547139" y="397610"/>
                  </a:lnTo>
                  <a:lnTo>
                    <a:pt x="591024" y="422690"/>
                  </a:lnTo>
                  <a:lnTo>
                    <a:pt x="635259" y="447279"/>
                  </a:lnTo>
                  <a:lnTo>
                    <a:pt x="679839" y="471326"/>
                  </a:lnTo>
                  <a:lnTo>
                    <a:pt x="724762" y="494782"/>
                  </a:lnTo>
                  <a:lnTo>
                    <a:pt x="770024" y="517598"/>
                  </a:lnTo>
                  <a:lnTo>
                    <a:pt x="815623" y="539723"/>
                  </a:lnTo>
                  <a:lnTo>
                    <a:pt x="861554" y="561108"/>
                  </a:lnTo>
                  <a:lnTo>
                    <a:pt x="907815" y="581703"/>
                  </a:lnTo>
                  <a:lnTo>
                    <a:pt x="954403" y="601460"/>
                  </a:lnTo>
                  <a:lnTo>
                    <a:pt x="1001314" y="620327"/>
                  </a:lnTo>
                  <a:lnTo>
                    <a:pt x="1048545" y="638255"/>
                  </a:lnTo>
                  <a:lnTo>
                    <a:pt x="1096093" y="655195"/>
                  </a:lnTo>
                  <a:lnTo>
                    <a:pt x="1143955" y="671097"/>
                  </a:lnTo>
                  <a:lnTo>
                    <a:pt x="1192126" y="685911"/>
                  </a:lnTo>
                  <a:lnTo>
                    <a:pt x="1240606" y="699588"/>
                  </a:lnTo>
                  <a:lnTo>
                    <a:pt x="1289388" y="712078"/>
                  </a:lnTo>
                  <a:lnTo>
                    <a:pt x="1338472" y="723331"/>
                  </a:lnTo>
                  <a:lnTo>
                    <a:pt x="1387853" y="733298"/>
                  </a:lnTo>
                  <a:lnTo>
                    <a:pt x="1437528" y="741930"/>
                  </a:lnTo>
                  <a:lnTo>
                    <a:pt x="1487495" y="749175"/>
                  </a:lnTo>
                  <a:lnTo>
                    <a:pt x="1537749" y="754985"/>
                  </a:lnTo>
                  <a:lnTo>
                    <a:pt x="1588287" y="759310"/>
                  </a:lnTo>
                  <a:lnTo>
                    <a:pt x="1639107" y="762101"/>
                  </a:lnTo>
                  <a:lnTo>
                    <a:pt x="1693062" y="762549"/>
                  </a:lnTo>
                  <a:lnTo>
                    <a:pt x="1747316" y="761350"/>
                  </a:lnTo>
                  <a:lnTo>
                    <a:pt x="1801795" y="758283"/>
                  </a:lnTo>
                  <a:lnTo>
                    <a:pt x="1856428" y="753122"/>
                  </a:lnTo>
                  <a:lnTo>
                    <a:pt x="1911142" y="745645"/>
                  </a:lnTo>
                  <a:lnTo>
                    <a:pt x="1960978" y="736763"/>
                  </a:lnTo>
                  <a:lnTo>
                    <a:pt x="2010478" y="726014"/>
                  </a:lnTo>
                  <a:lnTo>
                    <a:pt x="2059546" y="713389"/>
                  </a:lnTo>
                  <a:lnTo>
                    <a:pt x="2108087" y="698881"/>
                  </a:lnTo>
                  <a:lnTo>
                    <a:pt x="2156002" y="682483"/>
                  </a:lnTo>
                  <a:lnTo>
                    <a:pt x="2203197" y="664186"/>
                  </a:lnTo>
                  <a:lnTo>
                    <a:pt x="2249575" y="643985"/>
                  </a:lnTo>
                  <a:lnTo>
                    <a:pt x="2295040" y="621870"/>
                  </a:lnTo>
                  <a:lnTo>
                    <a:pt x="2339494" y="597834"/>
                  </a:lnTo>
                  <a:lnTo>
                    <a:pt x="2382843" y="571871"/>
                  </a:lnTo>
                  <a:lnTo>
                    <a:pt x="2424989" y="543972"/>
                  </a:lnTo>
                  <a:lnTo>
                    <a:pt x="2467587" y="512582"/>
                  </a:lnTo>
                  <a:lnTo>
                    <a:pt x="2507986" y="479125"/>
                  </a:lnTo>
                  <a:lnTo>
                    <a:pt x="2546288" y="443727"/>
                  </a:lnTo>
                  <a:lnTo>
                    <a:pt x="2582597" y="406516"/>
                  </a:lnTo>
                  <a:lnTo>
                    <a:pt x="2617016" y="367619"/>
                  </a:lnTo>
                  <a:lnTo>
                    <a:pt x="2649649" y="327164"/>
                  </a:lnTo>
                  <a:lnTo>
                    <a:pt x="2680599" y="285278"/>
                  </a:lnTo>
                  <a:lnTo>
                    <a:pt x="2709969" y="242089"/>
                  </a:lnTo>
                  <a:lnTo>
                    <a:pt x="2737863" y="197724"/>
                  </a:lnTo>
                  <a:lnTo>
                    <a:pt x="2764384" y="152312"/>
                  </a:lnTo>
                  <a:lnTo>
                    <a:pt x="2789635" y="105978"/>
                  </a:lnTo>
                  <a:lnTo>
                    <a:pt x="2812396" y="62154"/>
                  </a:lnTo>
                  <a:lnTo>
                    <a:pt x="2834594" y="17990"/>
                  </a:lnTo>
                  <a:lnTo>
                    <a:pt x="2843362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530103" y="0"/>
              <a:ext cx="2338447" cy="11759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13"/>
          <p:cNvGrpSpPr/>
          <p:nvPr/>
        </p:nvGrpSpPr>
        <p:grpSpPr>
          <a:xfrm>
            <a:off x="0" y="6918972"/>
            <a:ext cx="9753600" cy="396240"/>
            <a:chOff x="0" y="6918972"/>
            <a:chExt cx="9753600" cy="396240"/>
          </a:xfrm>
        </p:grpSpPr>
        <p:sp>
          <p:nvSpPr>
            <p:cNvPr id="189" name="Google Shape;189;p13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832332" y="7031360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210085" y="7044981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434140" y="7044981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705436" y="7044981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13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3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@cruzrojabogota</a:t>
            </a:r>
            <a:endParaRPr/>
          </a:p>
        </p:txBody>
      </p:sp>
      <p:sp>
        <p:nvSpPr>
          <p:cNvPr id="196" name="Google Shape;196;p13"/>
          <p:cNvSpPr txBox="1"/>
          <p:nvPr>
            <p:ph type="title"/>
          </p:nvPr>
        </p:nvSpPr>
        <p:spPr>
          <a:xfrm>
            <a:off x="525878" y="1390825"/>
            <a:ext cx="394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latin typeface="Montserrat"/>
                <a:ea typeface="Montserrat"/>
                <a:cs typeface="Montserrat"/>
                <a:sym typeface="Montserrat"/>
              </a:rPr>
              <a:t>Quemaduras por electricidad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9">
            <a:alphaModFix/>
          </a:blip>
          <a:srcRect b="8338" l="0" r="0" t="4621"/>
          <a:stretch/>
        </p:blipFill>
        <p:spPr>
          <a:xfrm>
            <a:off x="589800" y="2711575"/>
            <a:ext cx="4301775" cy="40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/>
          <p:nvPr/>
        </p:nvSpPr>
        <p:spPr>
          <a:xfrm>
            <a:off x="4662963" y="1570672"/>
            <a:ext cx="5114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Electricidad viaja por el cuerpo: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Afecta la piel, órganos y tejidos.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Quemaduras graves en la zona de entrada.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Quemaduras mas leves en la Zona de Salida. </a:t>
            </a:r>
            <a:endParaRPr/>
          </a:p>
        </p:txBody>
      </p:sp>
      <p:sp>
        <p:nvSpPr>
          <p:cNvPr id="199" name="Google Shape;199;p13"/>
          <p:cNvSpPr txBox="1"/>
          <p:nvPr/>
        </p:nvSpPr>
        <p:spPr>
          <a:xfrm>
            <a:off x="4276587" y="3124200"/>
            <a:ext cx="5114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Tener en cuenta: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tocas a la persona.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Asegurarse de que ya no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esté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contacto con la fuente de energía.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use  palos para retirar los cables.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Desconectar todo.</a:t>
            </a:r>
            <a:endParaRPr/>
          </a:p>
        </p:txBody>
      </p:sp>
      <p:sp>
        <p:nvSpPr>
          <p:cNvPr id="200" name="Google Shape;200;p13"/>
          <p:cNvSpPr txBox="1"/>
          <p:nvPr/>
        </p:nvSpPr>
        <p:spPr>
          <a:xfrm>
            <a:off x="5200799" y="5257800"/>
            <a:ext cx="34098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Atención Requerida: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Atención a la Convulsión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Atención a la quemadura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Trasladar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0" y="0"/>
            <a:ext cx="9754123" cy="1116907"/>
            <a:chOff x="0" y="0"/>
            <a:chExt cx="9754123" cy="1116907"/>
          </a:xfrm>
        </p:grpSpPr>
        <p:sp>
          <p:nvSpPr>
            <p:cNvPr id="206" name="Google Shape;206;p14"/>
            <p:cNvSpPr/>
            <p:nvPr/>
          </p:nvSpPr>
          <p:spPr>
            <a:xfrm>
              <a:off x="0" y="12"/>
              <a:ext cx="9753600" cy="1051560"/>
            </a:xfrm>
            <a:custGeom>
              <a:rect b="b" l="l" r="r" t="t"/>
              <a:pathLst>
                <a:path extrusionOk="0" h="1051560" w="9753600">
                  <a:moveTo>
                    <a:pt x="2426919" y="1032510"/>
                  </a:moveTo>
                  <a:lnTo>
                    <a:pt x="2216239" y="1032510"/>
                  </a:lnTo>
                  <a:lnTo>
                    <a:pt x="2225205" y="1033780"/>
                  </a:lnTo>
                  <a:lnTo>
                    <a:pt x="2356523" y="1033780"/>
                  </a:lnTo>
                  <a:lnTo>
                    <a:pt x="2426919" y="1032510"/>
                  </a:lnTo>
                  <a:close/>
                </a:path>
                <a:path extrusionOk="0" h="1051560" w="9753600">
                  <a:moveTo>
                    <a:pt x="9753600" y="0"/>
                  </a:moveTo>
                  <a:lnTo>
                    <a:pt x="9644913" y="0"/>
                  </a:lnTo>
                  <a:lnTo>
                    <a:pt x="598843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938530"/>
                  </a:lnTo>
                  <a:lnTo>
                    <a:pt x="0" y="997051"/>
                  </a:lnTo>
                  <a:lnTo>
                    <a:pt x="0" y="1012190"/>
                  </a:lnTo>
                  <a:lnTo>
                    <a:pt x="108140" y="1012190"/>
                  </a:lnTo>
                  <a:lnTo>
                    <a:pt x="159727" y="1013460"/>
                  </a:lnTo>
                  <a:lnTo>
                    <a:pt x="263398" y="1013460"/>
                  </a:lnTo>
                  <a:lnTo>
                    <a:pt x="315455" y="1014730"/>
                  </a:lnTo>
                  <a:lnTo>
                    <a:pt x="367639" y="1014730"/>
                  </a:lnTo>
                  <a:lnTo>
                    <a:pt x="419938" y="1016000"/>
                  </a:lnTo>
                  <a:lnTo>
                    <a:pt x="472313" y="1016000"/>
                  </a:lnTo>
                  <a:lnTo>
                    <a:pt x="577303" y="1018540"/>
                  </a:lnTo>
                  <a:lnTo>
                    <a:pt x="629881" y="1018540"/>
                  </a:lnTo>
                  <a:lnTo>
                    <a:pt x="834275" y="1023620"/>
                  </a:lnTo>
                  <a:lnTo>
                    <a:pt x="935596" y="1027430"/>
                  </a:lnTo>
                  <a:lnTo>
                    <a:pt x="1300200" y="1036320"/>
                  </a:lnTo>
                  <a:lnTo>
                    <a:pt x="1352626" y="1036320"/>
                  </a:lnTo>
                  <a:lnTo>
                    <a:pt x="1457223" y="1038860"/>
                  </a:lnTo>
                  <a:lnTo>
                    <a:pt x="1509471" y="1038860"/>
                  </a:lnTo>
                  <a:lnTo>
                    <a:pt x="1561731" y="1040130"/>
                  </a:lnTo>
                  <a:lnTo>
                    <a:pt x="1666506" y="1040130"/>
                  </a:lnTo>
                  <a:lnTo>
                    <a:pt x="1719084" y="1041400"/>
                  </a:lnTo>
                  <a:lnTo>
                    <a:pt x="1879307" y="1041400"/>
                  </a:lnTo>
                  <a:lnTo>
                    <a:pt x="2038997" y="1037590"/>
                  </a:lnTo>
                  <a:lnTo>
                    <a:pt x="2093455" y="1037590"/>
                  </a:lnTo>
                  <a:lnTo>
                    <a:pt x="2216239" y="1032510"/>
                  </a:lnTo>
                  <a:lnTo>
                    <a:pt x="5207368" y="1013460"/>
                  </a:lnTo>
                  <a:lnTo>
                    <a:pt x="5300154" y="1013460"/>
                  </a:lnTo>
                  <a:lnTo>
                    <a:pt x="5382234" y="1012190"/>
                  </a:lnTo>
                  <a:lnTo>
                    <a:pt x="5592915" y="1012190"/>
                  </a:lnTo>
                  <a:lnTo>
                    <a:pt x="5627865" y="1013460"/>
                  </a:lnTo>
                  <a:lnTo>
                    <a:pt x="5712447" y="1013460"/>
                  </a:lnTo>
                  <a:lnTo>
                    <a:pt x="5760948" y="1014730"/>
                  </a:lnTo>
                  <a:lnTo>
                    <a:pt x="6494043" y="1014730"/>
                  </a:lnTo>
                  <a:lnTo>
                    <a:pt x="6538595" y="1016000"/>
                  </a:lnTo>
                  <a:lnTo>
                    <a:pt x="6578625" y="1016000"/>
                  </a:lnTo>
                  <a:lnTo>
                    <a:pt x="6613588" y="1017270"/>
                  </a:lnTo>
                  <a:lnTo>
                    <a:pt x="6749707" y="1013752"/>
                  </a:lnTo>
                  <a:lnTo>
                    <a:pt x="6926173" y="1014183"/>
                  </a:lnTo>
                  <a:lnTo>
                    <a:pt x="7373074" y="1027430"/>
                  </a:lnTo>
                  <a:lnTo>
                    <a:pt x="7422655" y="1027430"/>
                  </a:lnTo>
                  <a:lnTo>
                    <a:pt x="7472134" y="1028700"/>
                  </a:lnTo>
                  <a:lnTo>
                    <a:pt x="7620165" y="1028700"/>
                  </a:lnTo>
                  <a:lnTo>
                    <a:pt x="7718679" y="1029970"/>
                  </a:lnTo>
                  <a:lnTo>
                    <a:pt x="7866481" y="1029970"/>
                  </a:lnTo>
                  <a:lnTo>
                    <a:pt x="7915821" y="1031240"/>
                  </a:lnTo>
                  <a:lnTo>
                    <a:pt x="7965224" y="1031240"/>
                  </a:lnTo>
                  <a:lnTo>
                    <a:pt x="8113966" y="1035050"/>
                  </a:lnTo>
                  <a:lnTo>
                    <a:pt x="8163788" y="1037590"/>
                  </a:lnTo>
                  <a:lnTo>
                    <a:pt x="8313648" y="1041400"/>
                  </a:lnTo>
                  <a:lnTo>
                    <a:pt x="8363686" y="1041400"/>
                  </a:lnTo>
                  <a:lnTo>
                    <a:pt x="8413763" y="1042670"/>
                  </a:lnTo>
                  <a:lnTo>
                    <a:pt x="8463877" y="1042670"/>
                  </a:lnTo>
                  <a:lnTo>
                    <a:pt x="8514016" y="1043940"/>
                  </a:lnTo>
                  <a:lnTo>
                    <a:pt x="8815337" y="1043940"/>
                  </a:lnTo>
                  <a:lnTo>
                    <a:pt x="9016390" y="1042670"/>
                  </a:lnTo>
                  <a:lnTo>
                    <a:pt x="9317698" y="1042670"/>
                  </a:lnTo>
                  <a:lnTo>
                    <a:pt x="9367850" y="1043940"/>
                  </a:lnTo>
                  <a:lnTo>
                    <a:pt x="9417952" y="1043940"/>
                  </a:lnTo>
                  <a:lnTo>
                    <a:pt x="9468040" y="1045210"/>
                  </a:lnTo>
                  <a:lnTo>
                    <a:pt x="9518078" y="1045210"/>
                  </a:lnTo>
                  <a:lnTo>
                    <a:pt x="9667938" y="1049020"/>
                  </a:lnTo>
                  <a:lnTo>
                    <a:pt x="9725698" y="1051560"/>
                  </a:lnTo>
                  <a:lnTo>
                    <a:pt x="9753600" y="1051560"/>
                  </a:lnTo>
                  <a:lnTo>
                    <a:pt x="9753600" y="1000760"/>
                  </a:lnTo>
                  <a:lnTo>
                    <a:pt x="9753600" y="996950"/>
                  </a:lnTo>
                  <a:lnTo>
                    <a:pt x="9753587" y="124434"/>
                  </a:lnTo>
                  <a:lnTo>
                    <a:pt x="9753600" y="0"/>
                  </a:lnTo>
                  <a:close/>
                </a:path>
              </a:pathLst>
            </a:custGeom>
            <a:solidFill>
              <a:srgbClr val="E425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6580393" y="0"/>
              <a:ext cx="3173730" cy="799465"/>
            </a:xfrm>
            <a:custGeom>
              <a:rect b="b" l="l" r="r" t="t"/>
              <a:pathLst>
                <a:path extrusionOk="0" h="799465" w="3173729">
                  <a:moveTo>
                    <a:pt x="0" y="0"/>
                  </a:moveTo>
                  <a:lnTo>
                    <a:pt x="11446" y="61736"/>
                  </a:lnTo>
                  <a:lnTo>
                    <a:pt x="22671" y="108532"/>
                  </a:lnTo>
                  <a:lnTo>
                    <a:pt x="35890" y="154604"/>
                  </a:lnTo>
                  <a:lnTo>
                    <a:pt x="51129" y="199850"/>
                  </a:lnTo>
                  <a:lnTo>
                    <a:pt x="68416" y="244172"/>
                  </a:lnTo>
                  <a:lnTo>
                    <a:pt x="87780" y="287468"/>
                  </a:lnTo>
                  <a:lnTo>
                    <a:pt x="109247" y="329638"/>
                  </a:lnTo>
                  <a:lnTo>
                    <a:pt x="132847" y="370584"/>
                  </a:lnTo>
                  <a:lnTo>
                    <a:pt x="158606" y="410204"/>
                  </a:lnTo>
                  <a:lnTo>
                    <a:pt x="186552" y="448398"/>
                  </a:lnTo>
                  <a:lnTo>
                    <a:pt x="216714" y="485067"/>
                  </a:lnTo>
                  <a:lnTo>
                    <a:pt x="249119" y="520110"/>
                  </a:lnTo>
                  <a:lnTo>
                    <a:pt x="283795" y="553427"/>
                  </a:lnTo>
                  <a:lnTo>
                    <a:pt x="320769" y="584919"/>
                  </a:lnTo>
                  <a:lnTo>
                    <a:pt x="360069" y="614484"/>
                  </a:lnTo>
                  <a:lnTo>
                    <a:pt x="401724" y="642024"/>
                  </a:lnTo>
                  <a:lnTo>
                    <a:pt x="444961" y="667154"/>
                  </a:lnTo>
                  <a:lnTo>
                    <a:pt x="489027" y="689838"/>
                  </a:lnTo>
                  <a:lnTo>
                    <a:pt x="533858" y="710151"/>
                  </a:lnTo>
                  <a:lnTo>
                    <a:pt x="579391" y="728164"/>
                  </a:lnTo>
                  <a:lnTo>
                    <a:pt x="625562" y="743952"/>
                  </a:lnTo>
                  <a:lnTo>
                    <a:pt x="672309" y="757589"/>
                  </a:lnTo>
                  <a:lnTo>
                    <a:pt x="719568" y="769146"/>
                  </a:lnTo>
                  <a:lnTo>
                    <a:pt x="767274" y="778697"/>
                  </a:lnTo>
                  <a:lnTo>
                    <a:pt x="815366" y="786317"/>
                  </a:lnTo>
                  <a:lnTo>
                    <a:pt x="863779" y="792077"/>
                  </a:lnTo>
                  <a:lnTo>
                    <a:pt x="912450" y="796051"/>
                  </a:lnTo>
                  <a:lnTo>
                    <a:pt x="961316" y="798313"/>
                  </a:lnTo>
                  <a:lnTo>
                    <a:pt x="1010313" y="798936"/>
                  </a:lnTo>
                  <a:lnTo>
                    <a:pt x="1059377" y="797993"/>
                  </a:lnTo>
                  <a:lnTo>
                    <a:pt x="1108446" y="795557"/>
                  </a:lnTo>
                  <a:lnTo>
                    <a:pt x="1157456" y="791702"/>
                  </a:lnTo>
                  <a:lnTo>
                    <a:pt x="1206343" y="786501"/>
                  </a:lnTo>
                  <a:lnTo>
                    <a:pt x="1255044" y="780028"/>
                  </a:lnTo>
                  <a:lnTo>
                    <a:pt x="1303496" y="772354"/>
                  </a:lnTo>
                  <a:lnTo>
                    <a:pt x="1351635" y="763555"/>
                  </a:lnTo>
                  <a:lnTo>
                    <a:pt x="1399398" y="753702"/>
                  </a:lnTo>
                  <a:lnTo>
                    <a:pt x="1448365" y="742611"/>
                  </a:lnTo>
                  <a:lnTo>
                    <a:pt x="1497082" y="730710"/>
                  </a:lnTo>
                  <a:lnTo>
                    <a:pt x="1545570" y="718079"/>
                  </a:lnTo>
                  <a:lnTo>
                    <a:pt x="1593855" y="704795"/>
                  </a:lnTo>
                  <a:lnTo>
                    <a:pt x="1641960" y="690937"/>
                  </a:lnTo>
                  <a:lnTo>
                    <a:pt x="1689908" y="676584"/>
                  </a:lnTo>
                  <a:lnTo>
                    <a:pt x="1737724" y="661815"/>
                  </a:lnTo>
                  <a:lnTo>
                    <a:pt x="1785430" y="646707"/>
                  </a:lnTo>
                  <a:lnTo>
                    <a:pt x="1833051" y="631339"/>
                  </a:lnTo>
                  <a:lnTo>
                    <a:pt x="2023152" y="568846"/>
                  </a:lnTo>
                  <a:lnTo>
                    <a:pt x="2070700" y="553359"/>
                  </a:lnTo>
                  <a:lnTo>
                    <a:pt x="2118305" y="538084"/>
                  </a:lnTo>
                  <a:lnTo>
                    <a:pt x="2165990" y="523099"/>
                  </a:lnTo>
                  <a:lnTo>
                    <a:pt x="2213779" y="508484"/>
                  </a:lnTo>
                  <a:lnTo>
                    <a:pt x="2261695" y="494315"/>
                  </a:lnTo>
                  <a:lnTo>
                    <a:pt x="2309762" y="480673"/>
                  </a:lnTo>
                  <a:lnTo>
                    <a:pt x="2358005" y="467636"/>
                  </a:lnTo>
                  <a:lnTo>
                    <a:pt x="2406445" y="455281"/>
                  </a:lnTo>
                  <a:lnTo>
                    <a:pt x="2455108" y="443689"/>
                  </a:lnTo>
                  <a:lnTo>
                    <a:pt x="2504017" y="432936"/>
                  </a:lnTo>
                  <a:lnTo>
                    <a:pt x="2553701" y="422474"/>
                  </a:lnTo>
                  <a:lnTo>
                    <a:pt x="2603360" y="411868"/>
                  </a:lnTo>
                  <a:lnTo>
                    <a:pt x="2652873" y="400793"/>
                  </a:lnTo>
                  <a:lnTo>
                    <a:pt x="2702121" y="388921"/>
                  </a:lnTo>
                  <a:lnTo>
                    <a:pt x="2750984" y="375925"/>
                  </a:lnTo>
                  <a:lnTo>
                    <a:pt x="2799343" y="361479"/>
                  </a:lnTo>
                  <a:lnTo>
                    <a:pt x="2847077" y="345256"/>
                  </a:lnTo>
                  <a:lnTo>
                    <a:pt x="2894067" y="326928"/>
                  </a:lnTo>
                  <a:lnTo>
                    <a:pt x="2940194" y="306168"/>
                  </a:lnTo>
                  <a:lnTo>
                    <a:pt x="2985337" y="282651"/>
                  </a:lnTo>
                  <a:lnTo>
                    <a:pt x="3028507" y="257024"/>
                  </a:lnTo>
                  <a:lnTo>
                    <a:pt x="3070257" y="228931"/>
                  </a:lnTo>
                  <a:lnTo>
                    <a:pt x="3110474" y="198513"/>
                  </a:lnTo>
                  <a:lnTo>
                    <a:pt x="3149047" y="165911"/>
                  </a:lnTo>
                  <a:lnTo>
                    <a:pt x="3173205" y="143182"/>
                  </a:lnTo>
                  <a:lnTo>
                    <a:pt x="3173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66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5704137" y="0"/>
              <a:ext cx="2321559" cy="11169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60375" y="0"/>
              <a:ext cx="2744470" cy="923925"/>
            </a:xfrm>
            <a:custGeom>
              <a:rect b="b" l="l" r="r" t="t"/>
              <a:pathLst>
                <a:path extrusionOk="0" h="923925" w="2744470">
                  <a:moveTo>
                    <a:pt x="2743981" y="0"/>
                  </a:moveTo>
                  <a:lnTo>
                    <a:pt x="2736620" y="42203"/>
                  </a:lnTo>
                  <a:lnTo>
                    <a:pt x="2726365" y="91699"/>
                  </a:lnTo>
                  <a:lnTo>
                    <a:pt x="2714495" y="140902"/>
                  </a:lnTo>
                  <a:lnTo>
                    <a:pt x="2700970" y="189778"/>
                  </a:lnTo>
                  <a:lnTo>
                    <a:pt x="2685754" y="238294"/>
                  </a:lnTo>
                  <a:lnTo>
                    <a:pt x="2669295" y="284394"/>
                  </a:lnTo>
                  <a:lnTo>
                    <a:pt x="2651138" y="329716"/>
                  </a:lnTo>
                  <a:lnTo>
                    <a:pt x="2631287" y="374158"/>
                  </a:lnTo>
                  <a:lnTo>
                    <a:pt x="2609746" y="417615"/>
                  </a:lnTo>
                  <a:lnTo>
                    <a:pt x="2586519" y="459983"/>
                  </a:lnTo>
                  <a:lnTo>
                    <a:pt x="2561609" y="501159"/>
                  </a:lnTo>
                  <a:lnTo>
                    <a:pt x="2535020" y="541038"/>
                  </a:lnTo>
                  <a:lnTo>
                    <a:pt x="2506758" y="579518"/>
                  </a:lnTo>
                  <a:lnTo>
                    <a:pt x="2476824" y="616494"/>
                  </a:lnTo>
                  <a:lnTo>
                    <a:pt x="2445224" y="651862"/>
                  </a:lnTo>
                  <a:lnTo>
                    <a:pt x="2411961" y="685520"/>
                  </a:lnTo>
                  <a:lnTo>
                    <a:pt x="2377039" y="717362"/>
                  </a:lnTo>
                  <a:lnTo>
                    <a:pt x="2340463" y="747285"/>
                  </a:lnTo>
                  <a:lnTo>
                    <a:pt x="2302235" y="775186"/>
                  </a:lnTo>
                  <a:lnTo>
                    <a:pt x="2262360" y="800960"/>
                  </a:lnTo>
                  <a:lnTo>
                    <a:pt x="2220842" y="824504"/>
                  </a:lnTo>
                  <a:lnTo>
                    <a:pt x="2177684" y="845714"/>
                  </a:lnTo>
                  <a:lnTo>
                    <a:pt x="2132891" y="864487"/>
                  </a:lnTo>
                  <a:lnTo>
                    <a:pt x="2086467" y="880718"/>
                  </a:lnTo>
                  <a:lnTo>
                    <a:pt x="2038415" y="894303"/>
                  </a:lnTo>
                  <a:lnTo>
                    <a:pt x="1989588" y="905112"/>
                  </a:lnTo>
                  <a:lnTo>
                    <a:pt x="1940713" y="913339"/>
                  </a:lnTo>
                  <a:lnTo>
                    <a:pt x="1891831" y="919074"/>
                  </a:lnTo>
                  <a:lnTo>
                    <a:pt x="1842977" y="922406"/>
                  </a:lnTo>
                  <a:lnTo>
                    <a:pt x="1794191" y="923423"/>
                  </a:lnTo>
                  <a:lnTo>
                    <a:pt x="1745511" y="922215"/>
                  </a:lnTo>
                  <a:lnTo>
                    <a:pt x="1696975" y="918871"/>
                  </a:lnTo>
                  <a:lnTo>
                    <a:pt x="1648621" y="913480"/>
                  </a:lnTo>
                  <a:lnTo>
                    <a:pt x="1600488" y="906131"/>
                  </a:lnTo>
                  <a:lnTo>
                    <a:pt x="1552613" y="896914"/>
                  </a:lnTo>
                  <a:lnTo>
                    <a:pt x="1505034" y="885916"/>
                  </a:lnTo>
                  <a:lnTo>
                    <a:pt x="1457790" y="873228"/>
                  </a:lnTo>
                  <a:lnTo>
                    <a:pt x="1410919" y="858939"/>
                  </a:lnTo>
                  <a:lnTo>
                    <a:pt x="1364459" y="843136"/>
                  </a:lnTo>
                  <a:lnTo>
                    <a:pt x="1318449" y="825911"/>
                  </a:lnTo>
                  <a:lnTo>
                    <a:pt x="1272926" y="807351"/>
                  </a:lnTo>
                  <a:lnTo>
                    <a:pt x="1227929" y="787546"/>
                  </a:lnTo>
                  <a:lnTo>
                    <a:pt x="1183495" y="766584"/>
                  </a:lnTo>
                  <a:lnTo>
                    <a:pt x="1139663" y="744556"/>
                  </a:lnTo>
                  <a:lnTo>
                    <a:pt x="1096472" y="721550"/>
                  </a:lnTo>
                  <a:lnTo>
                    <a:pt x="1053958" y="697655"/>
                  </a:lnTo>
                  <a:lnTo>
                    <a:pt x="1010674" y="672213"/>
                  </a:lnTo>
                  <a:lnTo>
                    <a:pt x="967874" y="646077"/>
                  </a:lnTo>
                  <a:lnTo>
                    <a:pt x="925513" y="619314"/>
                  </a:lnTo>
                  <a:lnTo>
                    <a:pt x="883545" y="591991"/>
                  </a:lnTo>
                  <a:lnTo>
                    <a:pt x="841923" y="564175"/>
                  </a:lnTo>
                  <a:lnTo>
                    <a:pt x="800600" y="535936"/>
                  </a:lnTo>
                  <a:lnTo>
                    <a:pt x="759530" y="507340"/>
                  </a:lnTo>
                  <a:lnTo>
                    <a:pt x="718667" y="478455"/>
                  </a:lnTo>
                  <a:lnTo>
                    <a:pt x="677964" y="449349"/>
                  </a:lnTo>
                  <a:lnTo>
                    <a:pt x="637376" y="420089"/>
                  </a:lnTo>
                  <a:lnTo>
                    <a:pt x="556354" y="361378"/>
                  </a:lnTo>
                  <a:lnTo>
                    <a:pt x="475231" y="302865"/>
                  </a:lnTo>
                  <a:lnTo>
                    <a:pt x="434516" y="273852"/>
                  </a:lnTo>
                  <a:lnTo>
                    <a:pt x="393635" y="245090"/>
                  </a:lnTo>
                  <a:lnTo>
                    <a:pt x="352544" y="216649"/>
                  </a:lnTo>
                  <a:lnTo>
                    <a:pt x="311196" y="188596"/>
                  </a:lnTo>
                  <a:lnTo>
                    <a:pt x="269543" y="160997"/>
                  </a:lnTo>
                  <a:lnTo>
                    <a:pt x="227541" y="133922"/>
                  </a:lnTo>
                  <a:lnTo>
                    <a:pt x="185141" y="107437"/>
                  </a:lnTo>
                  <a:lnTo>
                    <a:pt x="142299" y="81610"/>
                  </a:lnTo>
                  <a:lnTo>
                    <a:pt x="98967" y="56510"/>
                  </a:lnTo>
                  <a:lnTo>
                    <a:pt x="54809" y="31449"/>
                  </a:lnTo>
                  <a:lnTo>
                    <a:pt x="10718" y="6261"/>
                  </a:lnTo>
                  <a:lnTo>
                    <a:pt x="0" y="0"/>
                  </a:lnTo>
                  <a:lnTo>
                    <a:pt x="2743981" y="0"/>
                  </a:lnTo>
                  <a:close/>
                </a:path>
              </a:pathLst>
            </a:custGeom>
            <a:solidFill>
              <a:srgbClr val="4645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453960" y="0"/>
              <a:ext cx="1854200" cy="1100455"/>
            </a:xfrm>
            <a:custGeom>
              <a:rect b="b" l="l" r="r" t="t"/>
              <a:pathLst>
                <a:path extrusionOk="0" h="1100455" w="1854200">
                  <a:moveTo>
                    <a:pt x="187767" y="1072837"/>
                  </a:moveTo>
                  <a:lnTo>
                    <a:pt x="138389" y="1071839"/>
                  </a:lnTo>
                  <a:lnTo>
                    <a:pt x="123164" y="1009963"/>
                  </a:lnTo>
                  <a:lnTo>
                    <a:pt x="111479" y="959977"/>
                  </a:lnTo>
                  <a:lnTo>
                    <a:pt x="100320" y="909869"/>
                  </a:lnTo>
                  <a:lnTo>
                    <a:pt x="89561" y="859288"/>
                  </a:lnTo>
                  <a:lnTo>
                    <a:pt x="79345" y="808609"/>
                  </a:lnTo>
                  <a:lnTo>
                    <a:pt x="69647" y="757840"/>
                  </a:lnTo>
                  <a:lnTo>
                    <a:pt x="51695" y="656053"/>
                  </a:lnTo>
                  <a:lnTo>
                    <a:pt x="35486" y="553973"/>
                  </a:lnTo>
                  <a:lnTo>
                    <a:pt x="20807" y="451645"/>
                  </a:lnTo>
                  <a:lnTo>
                    <a:pt x="1181" y="297790"/>
                  </a:lnTo>
                  <a:lnTo>
                    <a:pt x="818" y="293230"/>
                  </a:lnTo>
                  <a:lnTo>
                    <a:pt x="0" y="290286"/>
                  </a:lnTo>
                  <a:lnTo>
                    <a:pt x="31759" y="90158"/>
                  </a:lnTo>
                  <a:lnTo>
                    <a:pt x="31865" y="111178"/>
                  </a:lnTo>
                  <a:lnTo>
                    <a:pt x="33424" y="133618"/>
                  </a:lnTo>
                  <a:lnTo>
                    <a:pt x="44818" y="257815"/>
                  </a:lnTo>
                  <a:lnTo>
                    <a:pt x="55898" y="359442"/>
                  </a:lnTo>
                  <a:lnTo>
                    <a:pt x="68743" y="460839"/>
                  </a:lnTo>
                  <a:lnTo>
                    <a:pt x="83401" y="561979"/>
                  </a:lnTo>
                  <a:lnTo>
                    <a:pt x="99921" y="662837"/>
                  </a:lnTo>
                  <a:lnTo>
                    <a:pt x="118352" y="763386"/>
                  </a:lnTo>
                  <a:lnTo>
                    <a:pt x="128298" y="813537"/>
                  </a:lnTo>
                  <a:lnTo>
                    <a:pt x="138741" y="863601"/>
                  </a:lnTo>
                  <a:lnTo>
                    <a:pt x="149686" y="913576"/>
                  </a:lnTo>
                  <a:lnTo>
                    <a:pt x="172940" y="1012903"/>
                  </a:lnTo>
                  <a:lnTo>
                    <a:pt x="187767" y="1072837"/>
                  </a:lnTo>
                  <a:close/>
                </a:path>
                <a:path extrusionOk="0" h="1100455" w="1854200">
                  <a:moveTo>
                    <a:pt x="46067" y="0"/>
                  </a:moveTo>
                  <a:lnTo>
                    <a:pt x="31759" y="90158"/>
                  </a:lnTo>
                  <a:lnTo>
                    <a:pt x="31753" y="88938"/>
                  </a:lnTo>
                  <a:lnTo>
                    <a:pt x="34064" y="67174"/>
                  </a:lnTo>
                  <a:lnTo>
                    <a:pt x="46067" y="0"/>
                  </a:lnTo>
                  <a:close/>
                </a:path>
                <a:path extrusionOk="0" h="1100455" w="1854200">
                  <a:moveTo>
                    <a:pt x="706733" y="590197"/>
                  </a:moveTo>
                  <a:lnTo>
                    <a:pt x="705410" y="642318"/>
                  </a:lnTo>
                  <a:lnTo>
                    <a:pt x="699156" y="798632"/>
                  </a:lnTo>
                  <a:lnTo>
                    <a:pt x="682847" y="1082847"/>
                  </a:lnTo>
                  <a:lnTo>
                    <a:pt x="603361" y="1081240"/>
                  </a:lnTo>
                  <a:lnTo>
                    <a:pt x="569347" y="584268"/>
                  </a:lnTo>
                  <a:lnTo>
                    <a:pt x="518853" y="0"/>
                  </a:lnTo>
                  <a:lnTo>
                    <a:pt x="567803" y="0"/>
                  </a:lnTo>
                  <a:lnTo>
                    <a:pt x="574442" y="88858"/>
                  </a:lnTo>
                  <a:lnTo>
                    <a:pt x="613242" y="506846"/>
                  </a:lnTo>
                  <a:lnTo>
                    <a:pt x="641777" y="918996"/>
                  </a:lnTo>
                  <a:lnTo>
                    <a:pt x="642140" y="923556"/>
                  </a:lnTo>
                  <a:lnTo>
                    <a:pt x="642512" y="927661"/>
                  </a:lnTo>
                  <a:lnTo>
                    <a:pt x="643330" y="932231"/>
                  </a:lnTo>
                  <a:lnTo>
                    <a:pt x="645688" y="928181"/>
                  </a:lnTo>
                  <a:lnTo>
                    <a:pt x="646690" y="923648"/>
                  </a:lnTo>
                  <a:lnTo>
                    <a:pt x="646782" y="919097"/>
                  </a:lnTo>
                  <a:lnTo>
                    <a:pt x="653106" y="816677"/>
                  </a:lnTo>
                  <a:lnTo>
                    <a:pt x="657642" y="714270"/>
                  </a:lnTo>
                  <a:lnTo>
                    <a:pt x="672882" y="0"/>
                  </a:lnTo>
                  <a:lnTo>
                    <a:pt x="691251" y="0"/>
                  </a:lnTo>
                  <a:lnTo>
                    <a:pt x="705134" y="329325"/>
                  </a:lnTo>
                  <a:lnTo>
                    <a:pt x="706734" y="381545"/>
                  </a:lnTo>
                  <a:lnTo>
                    <a:pt x="707639" y="433739"/>
                  </a:lnTo>
                  <a:lnTo>
                    <a:pt x="707903" y="485911"/>
                  </a:lnTo>
                  <a:lnTo>
                    <a:pt x="707583" y="538062"/>
                  </a:lnTo>
                  <a:lnTo>
                    <a:pt x="706733" y="590197"/>
                  </a:lnTo>
                  <a:close/>
                </a:path>
                <a:path extrusionOk="0" h="1100455" w="1854200">
                  <a:moveTo>
                    <a:pt x="672882" y="0"/>
                  </a:moveTo>
                  <a:lnTo>
                    <a:pt x="660511" y="611873"/>
                  </a:lnTo>
                  <a:lnTo>
                    <a:pt x="661837" y="509482"/>
                  </a:lnTo>
                  <a:lnTo>
                    <a:pt x="661202" y="355904"/>
                  </a:lnTo>
                  <a:lnTo>
                    <a:pt x="657786" y="202324"/>
                  </a:lnTo>
                  <a:lnTo>
                    <a:pt x="649738" y="0"/>
                  </a:lnTo>
                  <a:lnTo>
                    <a:pt x="672882" y="0"/>
                  </a:lnTo>
                  <a:close/>
                </a:path>
                <a:path extrusionOk="0" h="1100455" w="1854200">
                  <a:moveTo>
                    <a:pt x="1386459" y="1097074"/>
                  </a:moveTo>
                  <a:lnTo>
                    <a:pt x="1329974" y="1095932"/>
                  </a:lnTo>
                  <a:lnTo>
                    <a:pt x="1318651" y="958033"/>
                  </a:lnTo>
                  <a:lnTo>
                    <a:pt x="1312110" y="852020"/>
                  </a:lnTo>
                  <a:lnTo>
                    <a:pt x="1307428" y="745937"/>
                  </a:lnTo>
                  <a:lnTo>
                    <a:pt x="1304604" y="639781"/>
                  </a:lnTo>
                  <a:lnTo>
                    <a:pt x="1303638" y="533554"/>
                  </a:lnTo>
                  <a:lnTo>
                    <a:pt x="1304007" y="481682"/>
                  </a:lnTo>
                  <a:lnTo>
                    <a:pt x="1304988" y="429862"/>
                  </a:lnTo>
                  <a:lnTo>
                    <a:pt x="1306563" y="378092"/>
                  </a:lnTo>
                  <a:lnTo>
                    <a:pt x="1308714" y="326367"/>
                  </a:lnTo>
                  <a:lnTo>
                    <a:pt x="1311422" y="274681"/>
                  </a:lnTo>
                  <a:lnTo>
                    <a:pt x="1314669" y="223031"/>
                  </a:lnTo>
                  <a:lnTo>
                    <a:pt x="1322706" y="119819"/>
                  </a:lnTo>
                  <a:lnTo>
                    <a:pt x="1332678" y="16696"/>
                  </a:lnTo>
                  <a:lnTo>
                    <a:pt x="1334514" y="0"/>
                  </a:lnTo>
                  <a:lnTo>
                    <a:pt x="1367797" y="0"/>
                  </a:lnTo>
                  <a:lnTo>
                    <a:pt x="1359087" y="430744"/>
                  </a:lnTo>
                  <a:lnTo>
                    <a:pt x="1358121" y="482640"/>
                  </a:lnTo>
                  <a:lnTo>
                    <a:pt x="1357735" y="534520"/>
                  </a:lnTo>
                  <a:lnTo>
                    <a:pt x="1357913" y="586384"/>
                  </a:lnTo>
                  <a:lnTo>
                    <a:pt x="1358639" y="638233"/>
                  </a:lnTo>
                  <a:lnTo>
                    <a:pt x="1361669" y="741879"/>
                  </a:lnTo>
                  <a:lnTo>
                    <a:pt x="1366695" y="845457"/>
                  </a:lnTo>
                  <a:lnTo>
                    <a:pt x="1373584" y="948963"/>
                  </a:lnTo>
                  <a:lnTo>
                    <a:pt x="1382206" y="1052395"/>
                  </a:lnTo>
                  <a:lnTo>
                    <a:pt x="1386459" y="1097074"/>
                  </a:lnTo>
                  <a:close/>
                </a:path>
                <a:path extrusionOk="0" h="1100455" w="1854200">
                  <a:moveTo>
                    <a:pt x="1387024" y="0"/>
                  </a:moveTo>
                  <a:lnTo>
                    <a:pt x="1380891" y="70927"/>
                  </a:lnTo>
                  <a:lnTo>
                    <a:pt x="1365635" y="274965"/>
                  </a:lnTo>
                  <a:lnTo>
                    <a:pt x="1362828" y="326906"/>
                  </a:lnTo>
                  <a:lnTo>
                    <a:pt x="1360651" y="378832"/>
                  </a:lnTo>
                  <a:lnTo>
                    <a:pt x="1359087" y="430744"/>
                  </a:lnTo>
                  <a:lnTo>
                    <a:pt x="1367797" y="0"/>
                  </a:lnTo>
                  <a:lnTo>
                    <a:pt x="1387024" y="0"/>
                  </a:lnTo>
                  <a:close/>
                </a:path>
                <a:path extrusionOk="0" h="1100455" w="1854200">
                  <a:moveTo>
                    <a:pt x="1853960" y="0"/>
                  </a:moveTo>
                  <a:lnTo>
                    <a:pt x="1840904" y="62326"/>
                  </a:lnTo>
                  <a:lnTo>
                    <a:pt x="1829739" y="111381"/>
                  </a:lnTo>
                  <a:lnTo>
                    <a:pt x="1817879" y="160338"/>
                  </a:lnTo>
                  <a:lnTo>
                    <a:pt x="1805340" y="209200"/>
                  </a:lnTo>
                  <a:lnTo>
                    <a:pt x="1764897" y="355511"/>
                  </a:lnTo>
                  <a:lnTo>
                    <a:pt x="1548972" y="1100360"/>
                  </a:lnTo>
                  <a:lnTo>
                    <a:pt x="1502508" y="1099420"/>
                  </a:lnTo>
                  <a:lnTo>
                    <a:pt x="1710345" y="386218"/>
                  </a:lnTo>
                  <a:lnTo>
                    <a:pt x="1763609" y="193924"/>
                  </a:lnTo>
                  <a:lnTo>
                    <a:pt x="1775982" y="145642"/>
                  </a:lnTo>
                  <a:lnTo>
                    <a:pt x="1787686" y="97257"/>
                  </a:lnTo>
                  <a:lnTo>
                    <a:pt x="1798706" y="48767"/>
                  </a:lnTo>
                  <a:lnTo>
                    <a:pt x="1809061" y="0"/>
                  </a:lnTo>
                  <a:lnTo>
                    <a:pt x="18539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4"/>
          <p:cNvGrpSpPr/>
          <p:nvPr/>
        </p:nvGrpSpPr>
        <p:grpSpPr>
          <a:xfrm>
            <a:off x="0" y="7065276"/>
            <a:ext cx="9753600" cy="396240"/>
            <a:chOff x="0" y="6918972"/>
            <a:chExt cx="9753600" cy="396240"/>
          </a:xfrm>
        </p:grpSpPr>
        <p:sp>
          <p:nvSpPr>
            <p:cNvPr id="212" name="Google Shape;212;p14"/>
            <p:cNvSpPr/>
            <p:nvPr/>
          </p:nvSpPr>
          <p:spPr>
            <a:xfrm>
              <a:off x="0" y="6918972"/>
              <a:ext cx="9753600" cy="396240"/>
            </a:xfrm>
            <a:custGeom>
              <a:rect b="b" l="l" r="r" t="t"/>
              <a:pathLst>
                <a:path extrusionOk="0" h="396240" w="9753600">
                  <a:moveTo>
                    <a:pt x="9753587" y="0"/>
                  </a:moveTo>
                  <a:lnTo>
                    <a:pt x="9737509" y="0"/>
                  </a:lnTo>
                  <a:lnTo>
                    <a:pt x="13436" y="0"/>
                  </a:lnTo>
                  <a:lnTo>
                    <a:pt x="0" y="0"/>
                  </a:lnTo>
                  <a:lnTo>
                    <a:pt x="0" y="396227"/>
                  </a:lnTo>
                  <a:lnTo>
                    <a:pt x="13436" y="396227"/>
                  </a:lnTo>
                  <a:lnTo>
                    <a:pt x="9737509" y="396227"/>
                  </a:lnTo>
                  <a:lnTo>
                    <a:pt x="9753587" y="396227"/>
                  </a:lnTo>
                  <a:lnTo>
                    <a:pt x="975358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832332" y="7031360"/>
              <a:ext cx="904874" cy="1714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7210085" y="7044981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7434140" y="7044981"/>
              <a:ext cx="190499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705436" y="7044981"/>
              <a:ext cx="133349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14"/>
          <p:cNvSpPr txBox="1"/>
          <p:nvPr/>
        </p:nvSpPr>
        <p:spPr>
          <a:xfrm>
            <a:off x="5211988" y="7040255"/>
            <a:ext cx="1316990" cy="15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www.cruzrojabogota.org.co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>
            <p:ph idx="11" type="ftr"/>
          </p:nvPr>
        </p:nvSpPr>
        <p:spPr>
          <a:xfrm>
            <a:off x="7965348" y="7040255"/>
            <a:ext cx="821690" cy="1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@cruzrojabogota</a:t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>
            <a:off x="2307241" y="2628900"/>
            <a:ext cx="5139118" cy="205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414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