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Roteiros</a:t>
            </a:r>
            <a:r>
              <a:rPr lang="en-US" sz="4400" dirty="0">
                <a:solidFill>
                  <a:schemeClr val="tx1"/>
                </a:solidFill>
              </a:rPr>
              <a:t> de Beja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4379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Programação de Aplicação do Lado do Cliente</a:t>
            </a:r>
          </a:p>
          <a:p>
            <a:endParaRPr lang="pt-BR" dirty="0"/>
          </a:p>
          <a:p>
            <a:r>
              <a:rPr lang="pt-BR" dirty="0"/>
              <a:t>Miguel Coutinho – nº20311</a:t>
            </a:r>
          </a:p>
          <a:p>
            <a:r>
              <a:rPr lang="pt-BR" dirty="0"/>
              <a:t>Filipe Carreto – nº20303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E79-4664-40DC-B938-92C77451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ferramentas </a:t>
            </a:r>
            <a:r>
              <a:rPr lang="en-US" dirty="0" err="1"/>
              <a:t>utilizadas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1EFE-06E7-4A3A-8157-91CE51B7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78619"/>
          </a:xfrm>
        </p:spPr>
        <p:txBody>
          <a:bodyPr/>
          <a:lstStyle/>
          <a:p>
            <a:r>
              <a:rPr lang="en-US" dirty="0"/>
              <a:t>- GitHub (</a:t>
            </a: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);</a:t>
            </a:r>
          </a:p>
          <a:p>
            <a:r>
              <a:rPr lang="en-US" dirty="0"/>
              <a:t>- Adobe XD (</a:t>
            </a:r>
            <a:r>
              <a:rPr lang="en-US" dirty="0" err="1"/>
              <a:t>criar</a:t>
            </a:r>
            <a:r>
              <a:rPr lang="en-US" dirty="0"/>
              <a:t> o layout de </a:t>
            </a:r>
            <a:r>
              <a:rPr lang="en-US" dirty="0" err="1"/>
              <a:t>cada</a:t>
            </a:r>
            <a:r>
              <a:rPr lang="en-US" dirty="0"/>
              <a:t> view da </a:t>
            </a:r>
            <a:r>
              <a:rPr lang="en-US" dirty="0" err="1"/>
              <a:t>aplicação</a:t>
            </a:r>
            <a:r>
              <a:rPr lang="en-US" dirty="0"/>
              <a:t>);</a:t>
            </a:r>
          </a:p>
          <a:p>
            <a:r>
              <a:rPr lang="en-US" dirty="0"/>
              <a:t>- Android Studio (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)</a:t>
            </a:r>
          </a:p>
        </p:txBody>
      </p:sp>
      <p:pic>
        <p:nvPicPr>
          <p:cNvPr id="1032" name="Picture 8" descr="Adobe XD Review - Is It Still the Unmatched UI/UX Design Tool in 2021?">
            <a:extLst>
              <a:ext uri="{FF2B5EF4-FFF2-40B4-BE49-F238E27FC236}">
                <a16:creationId xmlns:a16="http://schemas.microsoft.com/office/drawing/2014/main" id="{53D5F0BD-3797-4383-92E8-F99D60A7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96" y="5007339"/>
            <a:ext cx="4258790" cy="9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droid Studio on Behance">
            <a:extLst>
              <a:ext uri="{FF2B5EF4-FFF2-40B4-BE49-F238E27FC236}">
                <a16:creationId xmlns:a16="http://schemas.microsoft.com/office/drawing/2014/main" id="{77983A76-AA65-406F-A6D9-09110396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82" y="2885943"/>
            <a:ext cx="3848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o criar seu perfil no GitHub do Training Center | by Felipe Limeira |  Training Center | Medium">
            <a:extLst>
              <a:ext uri="{FF2B5EF4-FFF2-40B4-BE49-F238E27FC236}">
                <a16:creationId xmlns:a16="http://schemas.microsoft.com/office/drawing/2014/main" id="{C7293CE8-ACCA-422D-BA2A-11FA9D1D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3325272"/>
            <a:ext cx="3969948" cy="14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749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755D-A9CF-4C4F-BB9D-D8A7CA56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8E6510-CE3E-40AC-A22D-6401C9A48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767" y="2014194"/>
            <a:ext cx="1996924" cy="3849687"/>
          </a:xfr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6868A-742C-49D9-9782-89A86F34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5" y="2014194"/>
            <a:ext cx="1996925" cy="3849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332C6-E3F0-48D2-916D-FC746FB3A193}"/>
              </a:ext>
            </a:extLst>
          </p:cNvPr>
          <p:cNvSpPr txBox="1"/>
          <p:nvPr/>
        </p:nvSpPr>
        <p:spPr>
          <a:xfrm>
            <a:off x="3455610" y="2014192"/>
            <a:ext cx="237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da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D9200-2F5B-451D-90F7-D3AFFC4B36BC}"/>
              </a:ext>
            </a:extLst>
          </p:cNvPr>
          <p:cNvSpPr txBox="1"/>
          <p:nvPr/>
        </p:nvSpPr>
        <p:spPr>
          <a:xfrm>
            <a:off x="8920238" y="2014191"/>
            <a:ext cx="192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dos </a:t>
            </a:r>
            <a:r>
              <a:rPr lang="en-US" dirty="0" err="1"/>
              <a:t>roteiros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118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D53-831D-4A09-8D51-856E2687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62C15-6886-448A-BDD2-146F039DAE79}"/>
              </a:ext>
            </a:extLst>
          </p:cNvPr>
          <p:cNvSpPr txBox="1"/>
          <p:nvPr/>
        </p:nvSpPr>
        <p:spPr>
          <a:xfrm>
            <a:off x="3455610" y="2014192"/>
            <a:ext cx="94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Visita</a:t>
            </a:r>
            <a:r>
              <a:rPr lang="en-US" dirty="0"/>
              <a:t> “Livre”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69FCA-9285-41A2-8EDB-169BAB34F14E}"/>
              </a:ext>
            </a:extLst>
          </p:cNvPr>
          <p:cNvSpPr txBox="1"/>
          <p:nvPr/>
        </p:nvSpPr>
        <p:spPr>
          <a:xfrm>
            <a:off x="8920238" y="2014191"/>
            <a:ext cx="126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Visita</a:t>
            </a:r>
            <a:r>
              <a:rPr lang="en-US" dirty="0"/>
              <a:t> “</a:t>
            </a:r>
            <a:r>
              <a:rPr lang="en-US" dirty="0" err="1"/>
              <a:t>Guiada</a:t>
            </a:r>
            <a:r>
              <a:rPr lang="en-US" dirty="0"/>
              <a:t>”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93BEFDA0-5748-4BC4-B884-F466F839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52" y="2014191"/>
            <a:ext cx="1993968" cy="3849687"/>
          </a:xfrm>
          <a:prstGeom prst="rect">
            <a:avLst/>
          </a:prstGeo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CF071AA-725A-4606-805C-02ED02B5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24" y="2014191"/>
            <a:ext cx="1993968" cy="3849688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F756609B-6C49-4B32-A300-BDB581BC9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02" y="1905133"/>
            <a:ext cx="1996726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36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E62C-A0CA-44F5-865A-A5ACB561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98F9-F1E0-49B6-AA74-8747F2A5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383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{ADDEE7E3-DA29-4BDB-8291-C3CEEFAAC71D}tf78438558_win32</Template>
  <TotalTime>68</TotalTime>
  <Words>71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Roteiros de Beja</vt:lpstr>
      <vt:lpstr>As ferramentas utilizadas:</vt:lpstr>
      <vt:lpstr>Funcionalidades da Aplicação</vt:lpstr>
      <vt:lpstr>Funcionalidades da Aplicação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Roteiros de Beja</dc:title>
  <dc:creator>onfirectn onfirectn</dc:creator>
  <cp:lastModifiedBy>onfirectn onfirectn</cp:lastModifiedBy>
  <cp:revision>4</cp:revision>
  <dcterms:created xsi:type="dcterms:W3CDTF">2021-07-08T14:59:53Z</dcterms:created>
  <dcterms:modified xsi:type="dcterms:W3CDTF">2021-07-08T16:07:59Z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