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Teko"/>
      <p:regular r:id="rId53"/>
      <p:bold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Bebas Neue"/>
      <p:regular r:id="rId59"/>
    </p:embeddedFont>
    <p:embeddedFont>
      <p:font typeface="Electrolize"/>
      <p:regular r:id="rId60"/>
    </p:embeddedFont>
    <p:embeddedFont>
      <p:font typeface="Teko Medium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7E5903-7F54-4B0C-8618-1340A6857A85}">
  <a:tblStyle styleId="{357E5903-7F54-4B0C-8618-1340A6857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ekoMedium-bold.fntdata"/><Relationship Id="rId61" Type="http://schemas.openxmlformats.org/officeDocument/2006/relationships/font" Target="fonts/Teko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Electroliz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ek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Teko-bold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font" Target="fonts/BebasNeue-regular.fnt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9e165ef0c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9e165ef0c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29e165ef0c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29e165ef0c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manhattan,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29e165ef0cf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29e165ef0c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manhattan,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29e165ef0cf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29e165ef0cf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29e165ef0cf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29e165ef0cf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29e165ef0cf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29e165ef0cf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29e165ef0cf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29e165ef0cf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29e165ef0cf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29e165ef0cf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29e165ef0cf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29e165ef0cf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29e165ef0cf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29e165ef0cf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485a77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485a77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29e165ef0cf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29e165ef0cf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eb7f2c786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eb7f2c786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modelo que utiliza las matemáticas para encontrar las relaciones entre dos variables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eb8a75ab7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eb8a75ab7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se hace es poner un treshold o limite que nos permite decir desde que punto es posible separar un dato en una clase u otra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eb8a75ab74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1eb8a75ab74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1eb8a75ab74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1eb8a75ab74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1eb8a75ab74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1eb8a75ab74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1eb8a75ab74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1eb8a75ab74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g1eb8a75ab7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3" name="Google Shape;3193;g1eb8a75ab7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1eb7f2c786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1eb7f2c786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</a:t>
            </a:r>
            <a:r>
              <a:rPr lang="en"/>
              <a:t>manhattan</a:t>
            </a:r>
            <a:r>
              <a:rPr lang="en"/>
              <a:t>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1eb8cc624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4" name="Google Shape;3224;g1eb8cc624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485a77ac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485a77ac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1eb8cc624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1eb8cc624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g1eb98e3e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Google Shape;3280;g1eb98e3e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1eb98e3e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1eb98e3e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eb98e3e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eb98e3e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1eb98e3ef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1eb98e3ef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1eb98e3e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1eb98e3e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eb98e3ef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eb98e3ef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1e964f2289c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1e964f2289c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g1eb7f2c7865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6" name="Google Shape;3666;g1eb7f2c7865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g1eb7f2c7865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2" name="Google Shape;3672;g1eb7f2c7865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e967b1b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e967b1b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1eb7f2c7865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1eb7f2c7865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eb7f2c7865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eb7f2c7865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g1eb7f2c7865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0" name="Google Shape;3690;g1eb7f2c7865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1eb8cc6242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6" name="Google Shape;3696;g1eb8cc6242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2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g1e964f2289c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4" name="Google Shape;3734;g1e964f2289c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1e967b1ba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1e967b1ba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g1eb8cc624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Google Shape;4102;g1eb8cc624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g11e151b4c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7" name="Google Shape;4107;g11e151b4c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eb8a75ab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eb8a75ab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we use the first 5 components, we are going to be able to explain 87% of the variance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eb8a75ab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eb8a75ab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e964f2289c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e964f2289c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eb7f2c7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eb7f2c7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29e165ef0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29e165ef0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hasCustomPrompt="1"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pic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2" type="body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5" type="subTitle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2" type="subTitle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4" type="subTitle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6" type="subTitle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8" type="subTitle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3" type="subTitle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subTitle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5" type="subTitle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6" type="subTitle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8" type="subTitle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9" type="subTitle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3" type="subTitle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14" type="subTitle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15" type="subTitle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hasCustomPrompt="1" type="title"/>
          </p:nvPr>
        </p:nvSpPr>
        <p:spPr>
          <a:xfrm>
            <a:off x="715100" y="3022152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idx="1" type="subTitle"/>
          </p:nvPr>
        </p:nvSpPr>
        <p:spPr>
          <a:xfrm>
            <a:off x="715100" y="3809753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hasCustomPrompt="1" idx="2" type="title"/>
          </p:nvPr>
        </p:nvSpPr>
        <p:spPr>
          <a:xfrm>
            <a:off x="3529200" y="3022156"/>
            <a:ext cx="2085600" cy="710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3" type="subTitle"/>
          </p:nvPr>
        </p:nvSpPr>
        <p:spPr>
          <a:xfrm>
            <a:off x="3529200" y="380976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4" type="title"/>
          </p:nvPr>
        </p:nvSpPr>
        <p:spPr>
          <a:xfrm>
            <a:off x="6343300" y="3022149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5" type="subTitle"/>
          </p:nvPr>
        </p:nvSpPr>
        <p:spPr>
          <a:xfrm>
            <a:off x="6343300" y="380975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 flipH="1" rot="10800000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drive.google.com/file/d/1vRsAQ_6yVQ8LbiUEvXhaxujdn9orwJpM/view" TargetMode="External"/><Relationship Id="rId4" Type="http://schemas.openxmlformats.org/officeDocument/2006/relationships/image" Target="../media/image3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type="ctrTitle"/>
          </p:nvPr>
        </p:nvSpPr>
        <p:spPr>
          <a:xfrm>
            <a:off x="4727400" y="1547400"/>
            <a:ext cx="38316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02F2F"/>
                </a:solidFill>
              </a:rPr>
              <a:t>AI HARMONY: CLASSIFYING SONGS AS ROCK OR HIP-HOP WITH ARTIFICIAL INTELLIGENCE</a:t>
            </a:r>
            <a:endParaRPr sz="3200">
              <a:solidFill>
                <a:srgbClr val="302F2F"/>
              </a:solidFill>
            </a:endParaRPr>
          </a:p>
        </p:txBody>
      </p: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4857750" y="3169500"/>
            <a:ext cx="35709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César Canales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Cumbalaza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Alejandra Díaz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67" name="Google Shape;367;p30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03" name="Google Shape;703;p3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14" name="Google Shape;714;p30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15" name="Google Shape;715;p30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0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18" name="Google Shape;718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0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39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9" name="Google Shape;2439;p39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2440" name="Google Shape;2440;p39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9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9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5" name="Google Shape;2775;p39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776" name="Google Shape;2776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6" name="Google Shape;2786;p39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2787" name="Google Shape;2787;p3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2788" name="Google Shape;2788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0" name="Google Shape;2790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791" name="Google Shape;2791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3" name="Google Shape;2793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794" name="Google Shape;2794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6" name="Google Shape;2796;p39"/>
          <p:cNvSpPr txBox="1"/>
          <p:nvPr/>
        </p:nvSpPr>
        <p:spPr>
          <a:xfrm>
            <a:off x="4791475" y="469375"/>
            <a:ext cx="37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How it works?</a:t>
            </a:r>
            <a:endParaRPr b="1" sz="18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797" name="Google Shape;2797;p39"/>
          <p:cNvSpPr txBox="1"/>
          <p:nvPr/>
        </p:nvSpPr>
        <p:spPr>
          <a:xfrm>
            <a:off x="5092225" y="1730825"/>
            <a:ext cx="400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Random Forest creates a series of decision trees (forest), each trained with a random subset of features and training data.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The final decision is obtained by averaging the predictions from all the trees.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798" name="Google Shape;2798;p39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40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804" name="Google Shape;2804;p40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Splitting: It starts with a root node representing the entire dataset. The most relevant feature is chosen to split the data into smaller subsets.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Splitting Criterion: The division is done by selecting the feature that best separates the data into more homogeneous classes, aiming to maximize purity in each subset.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05" name="Google Shape;2805;p40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806" name="Google Shape;280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40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810" name="Google Shape;281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20" name="Google Shape;28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589000"/>
            <a:ext cx="4400425" cy="39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1" name="Google Shape;2821;p40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41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827" name="Google Shape;2827;p41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Internal Nodes: The process is repeated at each internal node, dividing the data until reaching leaf nodes (the final divisions) representing the final classes or predictions.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Branch Decisions: Each branch represents a sequence of decisions based on the features that lead to a prediction or final classification at the leaf nodes.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28" name="Google Shape;2828;p41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829" name="Google Shape;2829;p4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2" name="Google Shape;2832;p41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833" name="Google Shape;2833;p4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41"/>
          <p:cNvGrpSpPr/>
          <p:nvPr/>
        </p:nvGrpSpPr>
        <p:grpSpPr>
          <a:xfrm>
            <a:off x="298822" y="603261"/>
            <a:ext cx="3962817" cy="4073563"/>
            <a:chOff x="3740000" y="2150825"/>
            <a:chExt cx="943775" cy="970150"/>
          </a:xfrm>
        </p:grpSpPr>
        <p:grpSp>
          <p:nvGrpSpPr>
            <p:cNvPr id="2844" name="Google Shape;2844;p41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2845" name="Google Shape;2845;p41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rect b="b" l="l" r="r" t="t"/>
                <a:pathLst>
                  <a:path extrusionOk="0" h="15790" w="3149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1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rect b="b" l="l" r="r" t="t"/>
                <a:pathLst>
                  <a:path extrusionOk="0" h="637" w="652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1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rect b="b" l="l" r="r" t="t"/>
                <a:pathLst>
                  <a:path extrusionOk="0" h="13634" w="3165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1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rect b="b" l="l" r="r" t="t"/>
                <a:pathLst>
                  <a:path extrusionOk="0" h="637" w="652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1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1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1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1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1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rect b="b" l="l" r="r" t="t"/>
                <a:pathLst>
                  <a:path extrusionOk="0" h="15154" w="2545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1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rect b="b" l="l" r="r" t="t"/>
                <a:pathLst>
                  <a:path extrusionOk="0" h="621" w="622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5" name="Google Shape;2855;p41"/>
            <p:cNvSpPr/>
            <p:nvPr/>
          </p:nvSpPr>
          <p:spPr>
            <a:xfrm>
              <a:off x="3892375" y="2521125"/>
              <a:ext cx="78750" cy="599475"/>
            </a:xfrm>
            <a:custGeom>
              <a:rect b="b" l="l" r="r" t="t"/>
              <a:pathLst>
                <a:path extrusionOk="0" h="23979" w="315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3961800" y="2506000"/>
              <a:ext cx="16300" cy="15925"/>
            </a:xfrm>
            <a:custGeom>
              <a:rect b="b" l="l" r="r" t="t"/>
              <a:pathLst>
                <a:path extrusionOk="0" h="637" w="652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3912150" y="2574625"/>
              <a:ext cx="78750" cy="545975"/>
            </a:xfrm>
            <a:custGeom>
              <a:rect b="b" l="l" r="r" t="t"/>
              <a:pathLst>
                <a:path extrusionOk="0" h="21839" w="315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3981175" y="2559900"/>
              <a:ext cx="16700" cy="15925"/>
            </a:xfrm>
            <a:custGeom>
              <a:rect b="b" l="l" r="r" t="t"/>
              <a:pathLst>
                <a:path extrusionOk="0" h="637" w="668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3873000" y="2498250"/>
              <a:ext cx="2350" cy="622725"/>
            </a:xfrm>
            <a:custGeom>
              <a:rect b="b" l="l" r="r" t="t"/>
              <a:pathLst>
                <a:path extrusionOk="0" h="24909" w="94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3866025" y="2482725"/>
              <a:ext cx="16700" cy="16325"/>
            </a:xfrm>
            <a:custGeom>
              <a:rect b="b" l="l" r="r" t="t"/>
              <a:pathLst>
                <a:path extrusionOk="0" h="653" w="668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3802425" y="2423425"/>
              <a:ext cx="54300" cy="695625"/>
            </a:xfrm>
            <a:custGeom>
              <a:rect b="b" l="l" r="r" t="t"/>
              <a:pathLst>
                <a:path extrusionOk="0" h="27825" w="2172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795825" y="2409075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3774900" y="2509875"/>
              <a:ext cx="64000" cy="609550"/>
            </a:xfrm>
            <a:custGeom>
              <a:rect b="b" l="l" r="r" t="t"/>
              <a:pathLst>
                <a:path extrusionOk="0" h="24382" w="256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3767925" y="2494375"/>
              <a:ext cx="16700" cy="16300"/>
            </a:xfrm>
            <a:custGeom>
              <a:rect b="b" l="l" r="r" t="t"/>
              <a:pathLst>
                <a:path extrusionOk="0" h="652" w="668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767150" y="2266375"/>
              <a:ext cx="203975" cy="204375"/>
            </a:xfrm>
            <a:custGeom>
              <a:rect b="b" l="l" r="r" t="t"/>
              <a:pathLst>
                <a:path extrusionOk="0" h="8175" w="8159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3857875" y="2244675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3799725" y="2256300"/>
              <a:ext cx="29875" cy="31050"/>
            </a:xfrm>
            <a:custGeom>
              <a:rect b="b" l="l" r="r" t="t"/>
              <a:pathLst>
                <a:path extrusionOk="0" h="1242" w="1195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3757825" y="2298175"/>
              <a:ext cx="30675" cy="29875"/>
            </a:xfrm>
            <a:custGeom>
              <a:rect b="b" l="l" r="r" t="t"/>
              <a:pathLst>
                <a:path extrusionOk="0" h="1195" w="1227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3745825" y="2356325"/>
              <a:ext cx="23275" cy="23300"/>
            </a:xfrm>
            <a:custGeom>
              <a:rect b="b" l="l" r="r" t="t"/>
              <a:pathLst>
                <a:path extrusionOk="0" h="932" w="931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3757450" y="2407900"/>
              <a:ext cx="31050" cy="29875"/>
            </a:xfrm>
            <a:custGeom>
              <a:rect b="b" l="l" r="r" t="t"/>
              <a:pathLst>
                <a:path extrusionOk="0" h="1195" w="1242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3799325" y="2449400"/>
              <a:ext cx="29875" cy="30250"/>
            </a:xfrm>
            <a:custGeom>
              <a:rect b="b" l="l" r="r" t="t"/>
              <a:pathLst>
                <a:path extrusionOk="0" h="1210" w="1195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3857475" y="2468775"/>
              <a:ext cx="23300" cy="23300"/>
            </a:xfrm>
            <a:custGeom>
              <a:rect b="b" l="l" r="r" t="t"/>
              <a:pathLst>
                <a:path extrusionOk="0" h="932" w="932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3909050" y="2449400"/>
              <a:ext cx="29875" cy="31025"/>
            </a:xfrm>
            <a:custGeom>
              <a:rect b="b" l="l" r="r" t="t"/>
              <a:pathLst>
                <a:path extrusionOk="0" h="1241" w="1195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3949775" y="2408675"/>
              <a:ext cx="31025" cy="29875"/>
            </a:xfrm>
            <a:custGeom>
              <a:rect b="b" l="l" r="r" t="t"/>
              <a:pathLst>
                <a:path extrusionOk="0" h="1195" w="1241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3969150" y="2356725"/>
              <a:ext cx="24075" cy="23675"/>
            </a:xfrm>
            <a:custGeom>
              <a:rect b="b" l="l" r="r" t="t"/>
              <a:pathLst>
                <a:path extrusionOk="0" h="947" w="963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3950550" y="2298550"/>
              <a:ext cx="30250" cy="29900"/>
            </a:xfrm>
            <a:custGeom>
              <a:rect b="b" l="l" r="r" t="t"/>
              <a:pathLst>
                <a:path extrusionOk="0" h="1196" w="121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3909825" y="2256675"/>
              <a:ext cx="29500" cy="30675"/>
            </a:xfrm>
            <a:custGeom>
              <a:rect b="b" l="l" r="r" t="t"/>
              <a:pathLst>
                <a:path extrusionOk="0" h="1227" w="118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3836550" y="2335000"/>
              <a:ext cx="65950" cy="66725"/>
            </a:xfrm>
            <a:custGeom>
              <a:rect b="b" l="l" r="r" t="t"/>
              <a:pathLst>
                <a:path extrusionOk="0" h="2669" w="2638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4545725" y="2528075"/>
              <a:ext cx="120225" cy="118350"/>
            </a:xfrm>
            <a:custGeom>
              <a:rect b="b" l="l" r="r" t="t"/>
              <a:pathLst>
                <a:path extrusionOk="0" h="4734" w="4809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4593025" y="2514150"/>
              <a:ext cx="22900" cy="16700"/>
            </a:xfrm>
            <a:custGeom>
              <a:rect b="b" l="l" r="r" t="t"/>
              <a:pathLst>
                <a:path extrusionOk="0" h="668" w="916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4546100" y="2528875"/>
              <a:ext cx="26800" cy="26400"/>
            </a:xfrm>
            <a:custGeom>
              <a:rect b="b" l="l" r="r" t="t"/>
              <a:pathLst>
                <a:path extrusionOk="0" h="1056" w="1072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4532150" y="2575800"/>
              <a:ext cx="16700" cy="22900"/>
            </a:xfrm>
            <a:custGeom>
              <a:rect b="b" l="l" r="r" t="t"/>
              <a:pathLst>
                <a:path extrusionOk="0" h="916" w="668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4546875" y="2618825"/>
              <a:ext cx="26800" cy="26800"/>
            </a:xfrm>
            <a:custGeom>
              <a:rect b="b" l="l" r="r" t="t"/>
              <a:pathLst>
                <a:path extrusionOk="0" h="1072" w="1072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4594200" y="2642475"/>
              <a:ext cx="22500" cy="17100"/>
            </a:xfrm>
            <a:custGeom>
              <a:rect b="b" l="l" r="r" t="t"/>
              <a:pathLst>
                <a:path extrusionOk="0" h="684" w="90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4637225" y="2618050"/>
              <a:ext cx="26775" cy="26400"/>
            </a:xfrm>
            <a:custGeom>
              <a:rect b="b" l="l" r="r" t="t"/>
              <a:pathLst>
                <a:path extrusionOk="0" h="1056" w="1071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4660875" y="2574625"/>
              <a:ext cx="17100" cy="22900"/>
            </a:xfrm>
            <a:custGeom>
              <a:rect b="b" l="l" r="r" t="t"/>
              <a:pathLst>
                <a:path extrusionOk="0" h="916" w="684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4636075" y="25277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3951325" y="2164750"/>
              <a:ext cx="120600" cy="118750"/>
            </a:xfrm>
            <a:custGeom>
              <a:rect b="b" l="l" r="r" t="t"/>
              <a:pathLst>
                <a:path extrusionOk="0" h="4750" w="4824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3999000" y="2150825"/>
              <a:ext cx="22525" cy="16325"/>
            </a:xfrm>
            <a:custGeom>
              <a:rect b="b" l="l" r="r" t="t"/>
              <a:pathLst>
                <a:path extrusionOk="0" h="653" w="901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3951700" y="2165175"/>
              <a:ext cx="26775" cy="27175"/>
            </a:xfrm>
            <a:custGeom>
              <a:rect b="b" l="l" r="r" t="t"/>
              <a:pathLst>
                <a:path extrusionOk="0" h="1087" w="1071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3937750" y="2212100"/>
              <a:ext cx="17075" cy="22900"/>
            </a:xfrm>
            <a:custGeom>
              <a:rect b="b" l="l" r="r" t="t"/>
              <a:pathLst>
                <a:path extrusionOk="0" h="916" w="683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3952875" y="2255900"/>
              <a:ext cx="26775" cy="26025"/>
            </a:xfrm>
            <a:custGeom>
              <a:rect b="b" l="l" r="r" t="t"/>
              <a:pathLst>
                <a:path extrusionOk="0" h="1041" w="1071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3999775" y="2279175"/>
              <a:ext cx="22900" cy="17075"/>
            </a:xfrm>
            <a:custGeom>
              <a:rect b="b" l="l" r="r" t="t"/>
              <a:pathLst>
                <a:path extrusionOk="0" h="683" w="916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4042825" y="2254350"/>
              <a:ext cx="26775" cy="27175"/>
            </a:xfrm>
            <a:custGeom>
              <a:rect b="b" l="l" r="r" t="t"/>
              <a:pathLst>
                <a:path extrusionOk="0" h="1087" w="1071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4066875" y="2211325"/>
              <a:ext cx="16300" cy="23275"/>
            </a:xfrm>
            <a:custGeom>
              <a:rect b="b" l="l" r="r" t="t"/>
              <a:pathLst>
                <a:path extrusionOk="0" h="931" w="652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4042050" y="2164400"/>
              <a:ext cx="26400" cy="26400"/>
            </a:xfrm>
            <a:custGeom>
              <a:rect b="b" l="l" r="r" t="t"/>
              <a:pathLst>
                <a:path extrusionOk="0" h="1056" w="1056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3740000" y="3118625"/>
              <a:ext cx="943775" cy="2350"/>
            </a:xfrm>
            <a:custGeom>
              <a:rect b="b" l="l" r="r" t="t"/>
              <a:pathLst>
                <a:path extrusionOk="0" h="94" w="37751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4061425" y="2410225"/>
              <a:ext cx="208250" cy="451350"/>
            </a:xfrm>
            <a:custGeom>
              <a:rect b="b" l="l" r="r" t="t"/>
              <a:pathLst>
                <a:path extrusionOk="0" h="18054" w="833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4071900" y="2419150"/>
              <a:ext cx="182275" cy="417225"/>
            </a:xfrm>
            <a:custGeom>
              <a:rect b="b" l="l" r="r" t="t"/>
              <a:pathLst>
                <a:path extrusionOk="0" h="16689" w="7291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3930375" y="2778575"/>
              <a:ext cx="123325" cy="264075"/>
            </a:xfrm>
            <a:custGeom>
              <a:rect b="b" l="l" r="r" t="t"/>
              <a:pathLst>
                <a:path extrusionOk="0" h="10563" w="4933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1"/>
            <p:cNvSpPr/>
            <p:nvPr/>
          </p:nvSpPr>
          <p:spPr>
            <a:xfrm>
              <a:off x="3935800" y="2791000"/>
              <a:ext cx="118300" cy="256700"/>
            </a:xfrm>
            <a:custGeom>
              <a:rect b="b" l="l" r="r" t="t"/>
              <a:pathLst>
                <a:path extrusionOk="0" h="10268" w="4732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1"/>
            <p:cNvSpPr/>
            <p:nvPr/>
          </p:nvSpPr>
          <p:spPr>
            <a:xfrm>
              <a:off x="4379775" y="2848225"/>
              <a:ext cx="140775" cy="195200"/>
            </a:xfrm>
            <a:custGeom>
              <a:rect b="b" l="l" r="r" t="t"/>
              <a:pathLst>
                <a:path extrusionOk="0" h="7808" w="5631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4380150" y="2858850"/>
              <a:ext cx="129550" cy="194675"/>
            </a:xfrm>
            <a:custGeom>
              <a:rect b="b" l="l" r="r" t="t"/>
              <a:pathLst>
                <a:path extrusionOk="0" h="7787" w="5182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4071125" y="2331125"/>
              <a:ext cx="190800" cy="126175"/>
            </a:xfrm>
            <a:custGeom>
              <a:rect b="b" l="l" r="r" t="t"/>
              <a:pathLst>
                <a:path extrusionOk="0" h="5047" w="7632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1"/>
            <p:cNvSpPr/>
            <p:nvPr/>
          </p:nvSpPr>
          <p:spPr>
            <a:xfrm>
              <a:off x="4448025" y="2349350"/>
              <a:ext cx="41500" cy="25625"/>
            </a:xfrm>
            <a:custGeom>
              <a:rect b="b" l="l" r="r" t="t"/>
              <a:pathLst>
                <a:path extrusionOk="0" h="1025" w="166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1"/>
            <p:cNvSpPr/>
            <p:nvPr/>
          </p:nvSpPr>
          <p:spPr>
            <a:xfrm>
              <a:off x="4362700" y="2342000"/>
              <a:ext cx="88825" cy="32200"/>
            </a:xfrm>
            <a:custGeom>
              <a:rect b="b" l="l" r="r" t="t"/>
              <a:pathLst>
                <a:path extrusionOk="0" h="1288" w="3553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1"/>
            <p:cNvSpPr/>
            <p:nvPr/>
          </p:nvSpPr>
          <p:spPr>
            <a:xfrm>
              <a:off x="4482525" y="2340825"/>
              <a:ext cx="39175" cy="29500"/>
            </a:xfrm>
            <a:custGeom>
              <a:rect b="b" l="l" r="r" t="t"/>
              <a:pathLst>
                <a:path extrusionOk="0" h="1180" w="1567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1"/>
            <p:cNvSpPr/>
            <p:nvPr/>
          </p:nvSpPr>
          <p:spPr>
            <a:xfrm>
              <a:off x="4441800" y="2349750"/>
              <a:ext cx="9725" cy="24050"/>
            </a:xfrm>
            <a:custGeom>
              <a:rect b="b" l="l" r="r" t="t"/>
              <a:pathLst>
                <a:path extrusionOk="0" h="962" w="389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1"/>
            <p:cNvSpPr/>
            <p:nvPr/>
          </p:nvSpPr>
          <p:spPr>
            <a:xfrm>
              <a:off x="4482525" y="2349350"/>
              <a:ext cx="11275" cy="20975"/>
            </a:xfrm>
            <a:custGeom>
              <a:rect b="b" l="l" r="r" t="t"/>
              <a:pathLst>
                <a:path extrusionOk="0" h="839" w="451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1"/>
            <p:cNvSpPr/>
            <p:nvPr/>
          </p:nvSpPr>
          <p:spPr>
            <a:xfrm>
              <a:off x="4427850" y="2357500"/>
              <a:ext cx="13200" cy="11575"/>
            </a:xfrm>
            <a:custGeom>
              <a:rect b="b" l="l" r="r" t="t"/>
              <a:pathLst>
                <a:path extrusionOk="0" h="463" w="528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1"/>
            <p:cNvSpPr/>
            <p:nvPr/>
          </p:nvSpPr>
          <p:spPr>
            <a:xfrm>
              <a:off x="4470500" y="2360000"/>
              <a:ext cx="13125" cy="11775"/>
            </a:xfrm>
            <a:custGeom>
              <a:rect b="b" l="l" r="r" t="t"/>
              <a:pathLst>
                <a:path extrusionOk="0" h="471" w="525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1"/>
            <p:cNvSpPr/>
            <p:nvPr/>
          </p:nvSpPr>
          <p:spPr>
            <a:xfrm>
              <a:off x="4428250" y="2203575"/>
              <a:ext cx="48100" cy="32575"/>
            </a:xfrm>
            <a:custGeom>
              <a:rect b="b" l="l" r="r" t="t"/>
              <a:pathLst>
                <a:path extrusionOk="0" h="1303" w="1924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1"/>
            <p:cNvSpPr/>
            <p:nvPr/>
          </p:nvSpPr>
          <p:spPr>
            <a:xfrm>
              <a:off x="4361550" y="2215975"/>
              <a:ext cx="78350" cy="63600"/>
            </a:xfrm>
            <a:custGeom>
              <a:rect b="b" l="l" r="r" t="t"/>
              <a:pathLst>
                <a:path extrusionOk="0" h="2544" w="3134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1"/>
            <p:cNvSpPr/>
            <p:nvPr/>
          </p:nvSpPr>
          <p:spPr>
            <a:xfrm>
              <a:off x="4476325" y="2202400"/>
              <a:ext cx="41500" cy="23300"/>
            </a:xfrm>
            <a:custGeom>
              <a:rect b="b" l="l" r="r" t="t"/>
              <a:pathLst>
                <a:path extrusionOk="0" h="932" w="166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1"/>
            <p:cNvSpPr/>
            <p:nvPr/>
          </p:nvSpPr>
          <p:spPr>
            <a:xfrm>
              <a:off x="4423975" y="2214800"/>
              <a:ext cx="15925" cy="21350"/>
            </a:xfrm>
            <a:custGeom>
              <a:rect b="b" l="l" r="r" t="t"/>
              <a:pathLst>
                <a:path extrusionOk="0" h="854" w="637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1"/>
            <p:cNvSpPr/>
            <p:nvPr/>
          </p:nvSpPr>
          <p:spPr>
            <a:xfrm>
              <a:off x="4474000" y="2204350"/>
              <a:ext cx="4675" cy="21350"/>
            </a:xfrm>
            <a:custGeom>
              <a:rect b="b" l="l" r="r" t="t"/>
              <a:pathLst>
                <a:path extrusionOk="0" h="854" w="187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1"/>
            <p:cNvSpPr/>
            <p:nvPr/>
          </p:nvSpPr>
          <p:spPr>
            <a:xfrm>
              <a:off x="4412725" y="2223300"/>
              <a:ext cx="13025" cy="11250"/>
            </a:xfrm>
            <a:custGeom>
              <a:rect b="b" l="l" r="r" t="t"/>
              <a:pathLst>
                <a:path extrusionOk="0" h="450" w="521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1"/>
            <p:cNvSpPr/>
            <p:nvPr/>
          </p:nvSpPr>
          <p:spPr>
            <a:xfrm>
              <a:off x="4458875" y="2207250"/>
              <a:ext cx="12200" cy="11375"/>
            </a:xfrm>
            <a:custGeom>
              <a:rect b="b" l="l" r="r" t="t"/>
              <a:pathLst>
                <a:path extrusionOk="0" h="455" w="488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1"/>
            <p:cNvSpPr/>
            <p:nvPr/>
          </p:nvSpPr>
          <p:spPr>
            <a:xfrm>
              <a:off x="4362700" y="2219850"/>
              <a:ext cx="152425" cy="59350"/>
            </a:xfrm>
            <a:custGeom>
              <a:rect b="b" l="l" r="r" t="t"/>
              <a:pathLst>
                <a:path extrusionOk="0" h="2374" w="6097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1"/>
            <p:cNvSpPr/>
            <p:nvPr/>
          </p:nvSpPr>
          <p:spPr>
            <a:xfrm>
              <a:off x="4479025" y="2257450"/>
              <a:ext cx="49675" cy="25625"/>
            </a:xfrm>
            <a:custGeom>
              <a:rect b="b" l="l" r="r" t="t"/>
              <a:pathLst>
                <a:path extrusionOk="0" h="1025" w="1987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1"/>
            <p:cNvSpPr/>
            <p:nvPr/>
          </p:nvSpPr>
          <p:spPr>
            <a:xfrm>
              <a:off x="4403025" y="2259400"/>
              <a:ext cx="81075" cy="51200"/>
            </a:xfrm>
            <a:custGeom>
              <a:rect b="b" l="l" r="r" t="t"/>
              <a:pathLst>
                <a:path extrusionOk="0" h="2048" w="3243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1"/>
            <p:cNvSpPr/>
            <p:nvPr/>
          </p:nvSpPr>
          <p:spPr>
            <a:xfrm>
              <a:off x="4524775" y="2259775"/>
              <a:ext cx="46575" cy="24075"/>
            </a:xfrm>
            <a:custGeom>
              <a:rect b="b" l="l" r="r" t="t"/>
              <a:pathLst>
                <a:path extrusionOk="0" h="963" w="1863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1"/>
            <p:cNvSpPr/>
            <p:nvPr/>
          </p:nvSpPr>
          <p:spPr>
            <a:xfrm>
              <a:off x="4473225" y="2259400"/>
              <a:ext cx="10875" cy="23675"/>
            </a:xfrm>
            <a:custGeom>
              <a:rect b="b" l="l" r="r" t="t"/>
              <a:pathLst>
                <a:path extrusionOk="0" h="947" w="435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1"/>
            <p:cNvSpPr/>
            <p:nvPr/>
          </p:nvSpPr>
          <p:spPr>
            <a:xfrm>
              <a:off x="4524775" y="2260550"/>
              <a:ext cx="8175" cy="20575"/>
            </a:xfrm>
            <a:custGeom>
              <a:rect b="b" l="l" r="r" t="t"/>
              <a:pathLst>
                <a:path extrusionOk="0" h="823" w="327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1"/>
            <p:cNvSpPr/>
            <p:nvPr/>
          </p:nvSpPr>
          <p:spPr>
            <a:xfrm>
              <a:off x="4459250" y="2264525"/>
              <a:ext cx="12450" cy="11375"/>
            </a:xfrm>
            <a:custGeom>
              <a:rect b="b" l="l" r="r" t="t"/>
              <a:pathLst>
                <a:path extrusionOk="0" h="455" w="498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1"/>
            <p:cNvSpPr/>
            <p:nvPr/>
          </p:nvSpPr>
          <p:spPr>
            <a:xfrm>
              <a:off x="4511225" y="2261025"/>
              <a:ext cx="12200" cy="11125"/>
            </a:xfrm>
            <a:custGeom>
              <a:rect b="b" l="l" r="r" t="t"/>
              <a:pathLst>
                <a:path extrusionOk="0" h="445" w="488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1"/>
            <p:cNvSpPr/>
            <p:nvPr/>
          </p:nvSpPr>
          <p:spPr>
            <a:xfrm>
              <a:off x="4416600" y="2290800"/>
              <a:ext cx="50050" cy="19800"/>
            </a:xfrm>
            <a:custGeom>
              <a:rect b="b" l="l" r="r" t="t"/>
              <a:pathLst>
                <a:path extrusionOk="0" h="792" w="2002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1"/>
            <p:cNvSpPr/>
            <p:nvPr/>
          </p:nvSpPr>
          <p:spPr>
            <a:xfrm>
              <a:off x="4491450" y="2297000"/>
              <a:ext cx="48475" cy="33000"/>
            </a:xfrm>
            <a:custGeom>
              <a:rect b="b" l="l" r="r" t="t"/>
              <a:pathLst>
                <a:path extrusionOk="0" h="1320" w="1939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1"/>
            <p:cNvSpPr/>
            <p:nvPr/>
          </p:nvSpPr>
          <p:spPr>
            <a:xfrm>
              <a:off x="4418150" y="2297400"/>
              <a:ext cx="73325" cy="40350"/>
            </a:xfrm>
            <a:custGeom>
              <a:rect b="b" l="l" r="r" t="t"/>
              <a:pathLst>
                <a:path extrusionOk="0" h="1614" w="2933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1"/>
            <p:cNvSpPr/>
            <p:nvPr/>
          </p:nvSpPr>
          <p:spPr>
            <a:xfrm>
              <a:off x="4531375" y="2310575"/>
              <a:ext cx="44625" cy="30275"/>
            </a:xfrm>
            <a:custGeom>
              <a:rect b="b" l="l" r="r" t="t"/>
              <a:pathLst>
                <a:path extrusionOk="0" h="1211" w="1785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1"/>
            <p:cNvSpPr/>
            <p:nvPr/>
          </p:nvSpPr>
          <p:spPr>
            <a:xfrm>
              <a:off x="4486000" y="2298950"/>
              <a:ext cx="5850" cy="23675"/>
            </a:xfrm>
            <a:custGeom>
              <a:rect b="b" l="l" r="r" t="t"/>
              <a:pathLst>
                <a:path extrusionOk="0" h="947" w="234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1"/>
            <p:cNvSpPr/>
            <p:nvPr/>
          </p:nvSpPr>
          <p:spPr>
            <a:xfrm>
              <a:off x="4531375" y="2310200"/>
              <a:ext cx="12425" cy="19800"/>
            </a:xfrm>
            <a:custGeom>
              <a:rect b="b" l="l" r="r" t="t"/>
              <a:pathLst>
                <a:path extrusionOk="0" h="792" w="497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4468950" y="2300850"/>
              <a:ext cx="13150" cy="11250"/>
            </a:xfrm>
            <a:custGeom>
              <a:rect b="b" l="l" r="r" t="t"/>
              <a:pathLst>
                <a:path extrusionOk="0" h="450" w="526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4521300" y="2307675"/>
              <a:ext cx="13200" cy="11275"/>
            </a:xfrm>
            <a:custGeom>
              <a:rect b="b" l="l" r="r" t="t"/>
              <a:pathLst>
                <a:path extrusionOk="0" h="451" w="528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4468950" y="2226450"/>
              <a:ext cx="46175" cy="26000"/>
            </a:xfrm>
            <a:custGeom>
              <a:rect b="b" l="l" r="r" t="t"/>
              <a:pathLst>
                <a:path extrusionOk="0" h="1040" w="1847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1"/>
            <p:cNvSpPr/>
            <p:nvPr/>
          </p:nvSpPr>
          <p:spPr>
            <a:xfrm>
              <a:off x="4393350" y="2229150"/>
              <a:ext cx="81450" cy="52775"/>
            </a:xfrm>
            <a:custGeom>
              <a:rect b="b" l="l" r="r" t="t"/>
              <a:pathLst>
                <a:path extrusionOk="0" h="2111" w="3258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1"/>
            <p:cNvSpPr/>
            <p:nvPr/>
          </p:nvSpPr>
          <p:spPr>
            <a:xfrm>
              <a:off x="4512000" y="2226825"/>
              <a:ext cx="45775" cy="26000"/>
            </a:xfrm>
            <a:custGeom>
              <a:rect b="b" l="l" r="r" t="t"/>
              <a:pathLst>
                <a:path extrusionOk="0" h="1040" w="1831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4463525" y="2228775"/>
              <a:ext cx="11275" cy="23675"/>
            </a:xfrm>
            <a:custGeom>
              <a:rect b="b" l="l" r="r" t="t"/>
              <a:pathLst>
                <a:path extrusionOk="0" h="947" w="451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4512000" y="2227600"/>
              <a:ext cx="7775" cy="20975"/>
            </a:xfrm>
            <a:custGeom>
              <a:rect b="b" l="l" r="r" t="t"/>
              <a:pathLst>
                <a:path extrusionOk="0" h="839" w="311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4450350" y="2233500"/>
              <a:ext cx="12725" cy="11400"/>
            </a:xfrm>
            <a:custGeom>
              <a:rect b="b" l="l" r="r" t="t"/>
              <a:pathLst>
                <a:path extrusionOk="0" h="456" w="509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1"/>
            <p:cNvSpPr/>
            <p:nvPr/>
          </p:nvSpPr>
          <p:spPr>
            <a:xfrm>
              <a:off x="4498800" y="2228175"/>
              <a:ext cx="12325" cy="11300"/>
            </a:xfrm>
            <a:custGeom>
              <a:rect b="b" l="l" r="r" t="t"/>
              <a:pathLst>
                <a:path extrusionOk="0" h="452" w="493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1"/>
            <p:cNvSpPr/>
            <p:nvPr/>
          </p:nvSpPr>
          <p:spPr>
            <a:xfrm>
              <a:off x="4408075" y="2257850"/>
              <a:ext cx="56250" cy="24075"/>
            </a:xfrm>
            <a:custGeom>
              <a:rect b="b" l="l" r="r" t="t"/>
              <a:pathLst>
                <a:path extrusionOk="0" h="963" w="225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4315400" y="2229150"/>
              <a:ext cx="128375" cy="130300"/>
            </a:xfrm>
            <a:custGeom>
              <a:rect b="b" l="l" r="r" t="t"/>
              <a:pathLst>
                <a:path extrusionOk="0" h="5212" w="5135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4315400" y="2229150"/>
              <a:ext cx="128375" cy="130300"/>
            </a:xfrm>
            <a:custGeom>
              <a:rect b="b" l="l" r="r" t="t"/>
              <a:pathLst>
                <a:path extrusionOk="0" h="5212" w="5135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4309600" y="2238075"/>
              <a:ext cx="114400" cy="127200"/>
            </a:xfrm>
            <a:custGeom>
              <a:rect b="b" l="l" r="r" t="t"/>
              <a:pathLst>
                <a:path extrusionOk="0" h="5088" w="4576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4362325" y="2251825"/>
              <a:ext cx="12450" cy="11400"/>
            </a:xfrm>
            <a:custGeom>
              <a:rect b="b" l="l" r="r" t="t"/>
              <a:pathLst>
                <a:path extrusionOk="0" h="456" w="498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4375500" y="2277675"/>
              <a:ext cx="12200" cy="11150"/>
            </a:xfrm>
            <a:custGeom>
              <a:rect b="b" l="l" r="r" t="t"/>
              <a:pathLst>
                <a:path extrusionOk="0" h="446" w="488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4388700" y="2303300"/>
              <a:ext cx="12150" cy="11375"/>
            </a:xfrm>
            <a:custGeom>
              <a:rect b="b" l="l" r="r" t="t"/>
              <a:pathLst>
                <a:path extrusionOk="0" h="455" w="486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4401475" y="2328500"/>
              <a:ext cx="12675" cy="11400"/>
            </a:xfrm>
            <a:custGeom>
              <a:rect b="b" l="l" r="r" t="t"/>
              <a:pathLst>
                <a:path extrusionOk="0" h="456" w="507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1"/>
            <p:cNvSpPr/>
            <p:nvPr/>
          </p:nvSpPr>
          <p:spPr>
            <a:xfrm>
              <a:off x="4232050" y="2312125"/>
              <a:ext cx="53525" cy="83400"/>
            </a:xfrm>
            <a:custGeom>
              <a:rect b="b" l="l" r="r" t="t"/>
              <a:pathLst>
                <a:path extrusionOk="0" h="3336" w="2141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4256075" y="2305925"/>
              <a:ext cx="60125" cy="70200"/>
            </a:xfrm>
            <a:custGeom>
              <a:rect b="b" l="l" r="r" t="t"/>
              <a:pathLst>
                <a:path extrusionOk="0" h="2808" w="2405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1"/>
            <p:cNvSpPr/>
            <p:nvPr/>
          </p:nvSpPr>
          <p:spPr>
            <a:xfrm>
              <a:off x="4278950" y="2261350"/>
              <a:ext cx="87675" cy="125650"/>
            </a:xfrm>
            <a:custGeom>
              <a:rect b="b" l="l" r="r" t="t"/>
              <a:pathLst>
                <a:path extrusionOk="0" h="5026" w="3507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4296025" y="2280925"/>
              <a:ext cx="23275" cy="20500"/>
            </a:xfrm>
            <a:custGeom>
              <a:rect b="b" l="l" r="r" t="t"/>
              <a:pathLst>
                <a:path extrusionOk="0" h="820" w="931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4326650" y="2347350"/>
              <a:ext cx="22900" cy="20400"/>
            </a:xfrm>
            <a:custGeom>
              <a:rect b="b" l="l" r="r" t="t"/>
              <a:pathLst>
                <a:path extrusionOk="0" h="816" w="916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4063000" y="2378725"/>
              <a:ext cx="195050" cy="327700"/>
            </a:xfrm>
            <a:custGeom>
              <a:rect b="b" l="l" r="r" t="t"/>
              <a:pathLst>
                <a:path extrusionOk="0" h="13108" w="7802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4192100" y="2647450"/>
              <a:ext cx="35700" cy="31600"/>
            </a:xfrm>
            <a:custGeom>
              <a:rect b="b" l="l" r="r" t="t"/>
              <a:pathLst>
                <a:path extrusionOk="0" h="1264" w="1428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4092075" y="2404125"/>
              <a:ext cx="35700" cy="31625"/>
            </a:xfrm>
            <a:custGeom>
              <a:rect b="b" l="l" r="r" t="t"/>
              <a:pathLst>
                <a:path extrusionOk="0" h="1265" w="1428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3911000" y="3047275"/>
              <a:ext cx="625450" cy="72925"/>
            </a:xfrm>
            <a:custGeom>
              <a:rect b="b" l="l" r="r" t="t"/>
              <a:pathLst>
                <a:path extrusionOk="0" h="2917" w="25018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4082775" y="2828225"/>
              <a:ext cx="352850" cy="213275"/>
            </a:xfrm>
            <a:custGeom>
              <a:rect b="b" l="l" r="r" t="t"/>
              <a:pathLst>
                <a:path extrusionOk="0" h="8531" w="14114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3955575" y="2818900"/>
              <a:ext cx="536275" cy="228400"/>
            </a:xfrm>
            <a:custGeom>
              <a:rect b="b" l="l" r="r" t="t"/>
              <a:pathLst>
                <a:path extrusionOk="0" h="9136" w="21451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3955575" y="2818900"/>
              <a:ext cx="536275" cy="228400"/>
            </a:xfrm>
            <a:custGeom>
              <a:rect b="b" l="l" r="r" t="t"/>
              <a:pathLst>
                <a:path extrusionOk="0" h="9136" w="21451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3955575" y="3019750"/>
              <a:ext cx="536275" cy="27550"/>
            </a:xfrm>
            <a:custGeom>
              <a:rect b="b" l="l" r="r" t="t"/>
              <a:pathLst>
                <a:path extrusionOk="0" h="1102" w="21451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3978850" y="2989525"/>
              <a:ext cx="74850" cy="7775"/>
            </a:xfrm>
            <a:custGeom>
              <a:rect b="b" l="l" r="r" t="t"/>
              <a:pathLst>
                <a:path extrusionOk="0" h="311" w="2994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3978850" y="3006575"/>
              <a:ext cx="74850" cy="7775"/>
            </a:xfrm>
            <a:custGeom>
              <a:rect b="b" l="l" r="r" t="t"/>
              <a:pathLst>
                <a:path extrusionOk="0" h="311" w="2994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3978850" y="3022850"/>
              <a:ext cx="74850" cy="7800"/>
            </a:xfrm>
            <a:custGeom>
              <a:rect b="b" l="l" r="r" t="t"/>
              <a:pathLst>
                <a:path extrusionOk="0" h="312" w="2994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4344875" y="2903825"/>
              <a:ext cx="122950" cy="123325"/>
            </a:xfrm>
            <a:custGeom>
              <a:rect b="b" l="l" r="r" t="t"/>
              <a:pathLst>
                <a:path extrusionOk="0" h="4933" w="4918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4349150" y="2908850"/>
              <a:ext cx="113625" cy="112475"/>
            </a:xfrm>
            <a:custGeom>
              <a:rect b="b" l="l" r="r" t="t"/>
              <a:pathLst>
                <a:path extrusionOk="0" h="4499" w="4545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4354575" y="2915850"/>
              <a:ext cx="103150" cy="102000"/>
            </a:xfrm>
            <a:custGeom>
              <a:rect b="b" l="l" r="r" t="t"/>
              <a:pathLst>
                <a:path extrusionOk="0" h="4080" w="4126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4370475" y="292942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3955575" y="2818900"/>
              <a:ext cx="222600" cy="165075"/>
            </a:xfrm>
            <a:custGeom>
              <a:rect b="b" l="l" r="r" t="t"/>
              <a:pathLst>
                <a:path extrusionOk="0" h="6603" w="8904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4290200" y="2875125"/>
              <a:ext cx="8175" cy="8175"/>
            </a:xfrm>
            <a:custGeom>
              <a:rect b="b" l="l" r="r" t="t"/>
              <a:pathLst>
                <a:path extrusionOk="0" h="327" w="327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4290200" y="2859625"/>
              <a:ext cx="8175" cy="8550"/>
            </a:xfrm>
            <a:custGeom>
              <a:rect b="b" l="l" r="r" t="t"/>
              <a:pathLst>
                <a:path extrusionOk="0" h="342" w="327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4290200" y="2844100"/>
              <a:ext cx="8175" cy="8575"/>
            </a:xfrm>
            <a:custGeom>
              <a:rect b="b" l="l" r="r" t="t"/>
              <a:pathLst>
                <a:path extrusionOk="0" h="343" w="327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4290200" y="2828225"/>
              <a:ext cx="8175" cy="8150"/>
            </a:xfrm>
            <a:custGeom>
              <a:rect b="b" l="l" r="r" t="t"/>
              <a:pathLst>
                <a:path extrusionOk="0" h="326" w="327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3976125" y="2607125"/>
              <a:ext cx="301300" cy="356125"/>
            </a:xfrm>
            <a:custGeom>
              <a:rect b="b" l="l" r="r" t="t"/>
              <a:pathLst>
                <a:path extrusionOk="0" h="14245" w="12052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3972250" y="2595850"/>
              <a:ext cx="319925" cy="379175"/>
            </a:xfrm>
            <a:custGeom>
              <a:rect b="b" l="l" r="r" t="t"/>
              <a:pathLst>
                <a:path extrusionOk="0" h="15167" w="12797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3972250" y="2595850"/>
              <a:ext cx="319925" cy="379175"/>
            </a:xfrm>
            <a:custGeom>
              <a:rect b="b" l="l" r="r" t="t"/>
              <a:pathLst>
                <a:path extrusionOk="0" h="15167" w="12797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3988550" y="2811150"/>
              <a:ext cx="159375" cy="140650"/>
            </a:xfrm>
            <a:custGeom>
              <a:rect b="b" l="l" r="r" t="t"/>
              <a:pathLst>
                <a:path extrusionOk="0" h="5626" w="6375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4002900" y="2816200"/>
              <a:ext cx="136875" cy="130675"/>
            </a:xfrm>
            <a:custGeom>
              <a:rect b="b" l="l" r="r" t="t"/>
              <a:pathLst>
                <a:path extrusionOk="0" h="5227" w="5475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4011025" y="2824325"/>
              <a:ext cx="115200" cy="114425"/>
            </a:xfrm>
            <a:custGeom>
              <a:rect b="b" l="l" r="r" t="t"/>
              <a:pathLst>
                <a:path extrusionOk="0" h="4577" w="4608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4160700" y="2619375"/>
              <a:ext cx="104325" cy="91625"/>
            </a:xfrm>
            <a:custGeom>
              <a:rect b="b" l="l" r="r" t="t"/>
              <a:pathLst>
                <a:path extrusionOk="0" h="3665" w="4173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4168075" y="2621925"/>
              <a:ext cx="88425" cy="86125"/>
            </a:xfrm>
            <a:custGeom>
              <a:rect b="b" l="l" r="r" t="t"/>
              <a:pathLst>
                <a:path extrusionOk="0" h="3445" w="3537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4174275" y="2627375"/>
              <a:ext cx="76025" cy="75225"/>
            </a:xfrm>
            <a:custGeom>
              <a:rect b="b" l="l" r="r" t="t"/>
              <a:pathLst>
                <a:path extrusionOk="0" h="3009" w="3041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4211500" y="2658000"/>
              <a:ext cx="3125" cy="2725"/>
            </a:xfrm>
            <a:custGeom>
              <a:rect b="b" l="l" r="r" t="t"/>
              <a:pathLst>
                <a:path extrusionOk="0" h="109" w="125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4216925" y="2620000"/>
              <a:ext cx="132250" cy="35700"/>
            </a:xfrm>
            <a:custGeom>
              <a:rect b="b" l="l" r="r" t="t"/>
              <a:pathLst>
                <a:path extrusionOk="0" h="1428" w="529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4353025" y="2619600"/>
              <a:ext cx="2725" cy="1200"/>
            </a:xfrm>
            <a:custGeom>
              <a:rect b="b" l="l" r="r" t="t"/>
              <a:pathLst>
                <a:path extrusionOk="0" h="48" w="109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4352250" y="2617275"/>
              <a:ext cx="6600" cy="7000"/>
            </a:xfrm>
            <a:custGeom>
              <a:rect b="b" l="l" r="r" t="t"/>
              <a:pathLst>
                <a:path extrusionOk="0" h="280" w="264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4373950" y="26161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4391800" y="2640925"/>
              <a:ext cx="17475" cy="7800"/>
            </a:xfrm>
            <a:custGeom>
              <a:rect b="b" l="l" r="r" t="t"/>
              <a:pathLst>
                <a:path extrusionOk="0" h="312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4397600" y="2616125"/>
              <a:ext cx="33000" cy="7775"/>
            </a:xfrm>
            <a:custGeom>
              <a:rect b="b" l="l" r="r" t="t"/>
              <a:pathLst>
                <a:path extrusionOk="0" h="311" w="132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4436775" y="26161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4445675" y="26161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4455000" y="26161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4373950" y="26285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4413125" y="26285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4422025" y="26285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4430575" y="26285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4373950" y="26409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4382475" y="26409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4391400" y="2960050"/>
              <a:ext cx="2750" cy="2350"/>
            </a:xfrm>
            <a:custGeom>
              <a:rect b="b" l="l" r="r" t="t"/>
              <a:pathLst>
                <a:path extrusionOk="0" h="94" w="11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4396450" y="2921275"/>
              <a:ext cx="132250" cy="36475"/>
            </a:xfrm>
            <a:custGeom>
              <a:rect b="b" l="l" r="r" t="t"/>
              <a:pathLst>
                <a:path extrusionOk="0" h="1459" w="529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4532925" y="2921650"/>
              <a:ext cx="2350" cy="1200"/>
            </a:xfrm>
            <a:custGeom>
              <a:rect b="b" l="l" r="r" t="t"/>
              <a:pathLst>
                <a:path extrusionOk="0" h="48" w="94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4531375" y="2918950"/>
              <a:ext cx="7000" cy="6600"/>
            </a:xfrm>
            <a:custGeom>
              <a:rect b="b" l="l" r="r" t="t"/>
              <a:pathLst>
                <a:path extrusionOk="0" h="264" w="28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4553100" y="291777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4571700" y="2942600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4577125" y="2917775"/>
              <a:ext cx="33000" cy="7775"/>
            </a:xfrm>
            <a:custGeom>
              <a:rect b="b" l="l" r="r" t="t"/>
              <a:pathLst>
                <a:path extrusionOk="0" h="311" w="132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4616300" y="291777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4625600" y="291777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4634125" y="291777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4553100" y="29302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4592650" y="29302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4601175" y="29302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4610475" y="29302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4553100" y="29426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4562000" y="29426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4057175" y="2880550"/>
              <a:ext cx="2725" cy="2350"/>
            </a:xfrm>
            <a:custGeom>
              <a:rect b="b" l="l" r="r" t="t"/>
              <a:pathLst>
                <a:path extrusionOk="0" h="94" w="109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3896250" y="2884825"/>
              <a:ext cx="157850" cy="46550"/>
            </a:xfrm>
            <a:custGeom>
              <a:rect b="b" l="l" r="r" t="t"/>
              <a:pathLst>
                <a:path extrusionOk="0" h="1862" w="6314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3889275" y="2930200"/>
              <a:ext cx="2350" cy="800"/>
            </a:xfrm>
            <a:custGeom>
              <a:rect b="b" l="l" r="r" t="t"/>
              <a:pathLst>
                <a:path extrusionOk="0" h="32" w="94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3886175" y="2927075"/>
              <a:ext cx="7000" cy="7025"/>
            </a:xfrm>
            <a:custGeom>
              <a:rect b="b" l="l" r="r" t="t"/>
              <a:pathLst>
                <a:path extrusionOk="0" h="281" w="28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3783825" y="2926700"/>
              <a:ext cx="17075" cy="7775"/>
            </a:xfrm>
            <a:custGeom>
              <a:rect b="b" l="l" r="r" t="t"/>
              <a:pathLst>
                <a:path extrusionOk="0" h="311" w="683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3802050" y="2951900"/>
              <a:ext cx="17450" cy="7775"/>
            </a:xfrm>
            <a:custGeom>
              <a:rect b="b" l="l" r="r" t="t"/>
              <a:pathLst>
                <a:path extrusionOk="0" h="311" w="698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3807475" y="29267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3846625" y="29267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3855925" y="29267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3864475" y="29267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3783825" y="29391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3822975" y="29391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3831500" y="29391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3840825" y="29391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3783825" y="29519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3792350" y="29519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4348375" y="2273350"/>
              <a:ext cx="2350" cy="2350"/>
            </a:xfrm>
            <a:custGeom>
              <a:rect b="b" l="l" r="r" t="t"/>
              <a:pathLst>
                <a:path extrusionOk="0" h="94" w="94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4186300" y="2210925"/>
              <a:ext cx="158975" cy="60525"/>
            </a:xfrm>
            <a:custGeom>
              <a:rect b="b" l="l" r="r" t="t"/>
              <a:pathLst>
                <a:path extrusionOk="0" h="2421" w="6359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4180075" y="2210925"/>
              <a:ext cx="2350" cy="800"/>
            </a:xfrm>
            <a:custGeom>
              <a:rect b="b" l="l" r="r" t="t"/>
              <a:pathLst>
                <a:path extrusionOk="0" h="32" w="94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4176600" y="2207825"/>
              <a:ext cx="7000" cy="6625"/>
            </a:xfrm>
            <a:custGeom>
              <a:rect b="b" l="l" r="r" t="t"/>
              <a:pathLst>
                <a:path extrusionOk="0" h="265" w="28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4135500" y="22082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4076950" y="22206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4076950" y="22082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4116100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4125025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4157975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4098275" y="22206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4135500" y="22206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4076950" y="2233025"/>
              <a:ext cx="5825" cy="7800"/>
            </a:xfrm>
            <a:custGeom>
              <a:rect b="b" l="l" r="r" t="t"/>
              <a:pathLst>
                <a:path extrusionOk="0" h="312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4085475" y="22330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41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42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</p:txBody>
      </p:sp>
      <p:sp>
        <p:nvSpPr>
          <p:cNvPr id="3052" name="Google Shape;3052;p42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53" name="Google Shape;3053;p42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54" name="Google Shape;3054;p42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55" name="Google Shape;30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25" y="1110663"/>
            <a:ext cx="3257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6" name="Google Shape;30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4875"/>
            <a:ext cx="4423950" cy="36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Google Shape;3057;p42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3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43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64" name="Google Shape;3064;p43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65" name="Google Shape;3065;p43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66" name="Google Shape;30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80"/>
            <a:ext cx="4493875" cy="3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7" name="Google Shape;30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00" y="1325825"/>
            <a:ext cx="31146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8" name="Google Shape;3068;p43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p44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44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5" name="Google Shape;3075;p44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6" name="Google Shape;3076;p44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7" name="Google Shape;3077;p44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78" name="Google Shape;30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943363"/>
            <a:ext cx="4094749" cy="327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234825"/>
            <a:ext cx="44291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45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5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6" name="Google Shape;3086;p45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7" name="Google Shape;3087;p45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8" name="Google Shape;3088;p45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89" name="Google Shape;30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75"/>
            <a:ext cx="4169700" cy="3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13" y="1125613"/>
            <a:ext cx="42195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46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46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97" name="Google Shape;3097;p46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98" name="Google Shape;3098;p46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99" name="Google Shape;30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886000"/>
            <a:ext cx="4795925" cy="3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Google Shape;31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25" y="986350"/>
            <a:ext cx="4201100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47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47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07" name="Google Shape;3107;p47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08" name="Google Shape;3108;p47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09" name="Google Shape;31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5" y="1649113"/>
            <a:ext cx="44481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0" name="Google Shape;31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00" y="1664138"/>
            <a:ext cx="4209300" cy="239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4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116" name="Google Shape;3116;p48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17" name="Google Shape;3117;p4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18" name="Google Shape;3118;p48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19" name="Google Shape;31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75"/>
            <a:ext cx="5874450" cy="41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0" name="Google Shape;3120;p48"/>
          <p:cNvSpPr txBox="1"/>
          <p:nvPr/>
        </p:nvSpPr>
        <p:spPr>
          <a:xfrm>
            <a:off x="5875775" y="15264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2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"/>
          <p:cNvSpPr txBox="1"/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8" name="Google Shape;728;p31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methodology used to apply dimensionality reduction</a:t>
            </a:r>
            <a:endParaRPr/>
          </a:p>
        </p:txBody>
      </p:sp>
      <p:sp>
        <p:nvSpPr>
          <p:cNvPr id="729" name="Google Shape;729;p31"/>
          <p:cNvSpPr txBox="1"/>
          <p:nvPr>
            <p:ph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0" name="Google Shape;730;p31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Deep dive into the models used in this project</a:t>
            </a:r>
            <a:endParaRPr/>
          </a:p>
        </p:txBody>
      </p:sp>
      <p:sp>
        <p:nvSpPr>
          <p:cNvPr id="731" name="Google Shape;731;p31"/>
          <p:cNvSpPr txBox="1"/>
          <p:nvPr>
            <p:ph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2" name="Google Shape;732;p31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of the results obtained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3" name="Google Shape;733;p31"/>
          <p:cNvSpPr txBox="1"/>
          <p:nvPr>
            <p:ph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4" name="Google Shape;734;p31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web app to visualize the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6" name="Google Shape;736;p31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37" name="Google Shape;737;p31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38" name="Google Shape;738;p31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results</a:t>
            </a:r>
            <a:endParaRPr/>
          </a:p>
        </p:txBody>
      </p:sp>
      <p:sp>
        <p:nvSpPr>
          <p:cNvPr id="739" name="Google Shape;739;p31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740" name="Google Shape;740;p31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41" name="Google Shape;741;p3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31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31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49" name="Google Shape;749;p31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1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59" name="Google Shape;759;p3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1"/>
          <p:cNvGrpSpPr/>
          <p:nvPr/>
        </p:nvGrpSpPr>
        <p:grpSpPr>
          <a:xfrm rot="-899960">
            <a:off x="3620507" y="656452"/>
            <a:ext cx="454765" cy="457446"/>
            <a:chOff x="3137370" y="-570001"/>
            <a:chExt cx="454778" cy="457459"/>
          </a:xfrm>
        </p:grpSpPr>
        <p:sp>
          <p:nvSpPr>
            <p:cNvPr id="770" name="Google Shape;770;p31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49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126" name="Google Shape;3126;p49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27" name="Google Shape;3127;p49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28" name="Google Shape;3128;p49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29" name="Google Shape;31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0" y="1163650"/>
            <a:ext cx="5437976" cy="3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0" name="Google Shape;3130;p49"/>
          <p:cNvSpPr txBox="1"/>
          <p:nvPr/>
        </p:nvSpPr>
        <p:spPr>
          <a:xfrm>
            <a:off x="5660650" y="15264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2</a:t>
            </a: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50"/>
          <p:cNvSpPr txBox="1"/>
          <p:nvPr>
            <p:ph idx="4294967295"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136" name="Google Shape;3136;p50"/>
          <p:cNvSpPr txBox="1"/>
          <p:nvPr>
            <p:ph idx="4294967295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/>
              <a:t>Sim</a:t>
            </a:r>
            <a:r>
              <a:rPr b="1" lang="en"/>
              <a:t>plicity:</a:t>
            </a:r>
            <a:r>
              <a:rPr b="1" lang="en"/>
              <a:t> </a:t>
            </a:r>
            <a:r>
              <a:rPr lang="en" sz="1200"/>
              <a:t>Logistic regression models are mathematically less complex than other ML methods.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Speed:</a:t>
            </a:r>
            <a:r>
              <a:rPr lang="en" sz="1200"/>
              <a:t> Logistic regression models can process large volumes of data at high speed because they require less computational capacity.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Flexibility:</a:t>
            </a:r>
            <a:r>
              <a:rPr lang="en" sz="1200"/>
              <a:t> You can use logistic regression to find answers to questions that have two or more finite outcomes.</a:t>
            </a:r>
            <a:endParaRPr sz="1200"/>
          </a:p>
        </p:txBody>
      </p:sp>
      <p:pic>
        <p:nvPicPr>
          <p:cNvPr id="3137" name="Google Shape;3137;p50"/>
          <p:cNvPicPr preferRelativeResize="0"/>
          <p:nvPr/>
        </p:nvPicPr>
        <p:blipFill rotWithShape="1">
          <a:blip r:embed="rId3">
            <a:alphaModFix/>
          </a:blip>
          <a:srcRect b="1370" l="0" r="0" t="0"/>
          <a:stretch/>
        </p:blipFill>
        <p:spPr>
          <a:xfrm>
            <a:off x="0" y="391950"/>
            <a:ext cx="4343875" cy="4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5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51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In general, logistic regression explores how independent variables affect one dependent variable by looking at historical data values of both variables.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44" name="Google Shape;31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4" y="3158062"/>
            <a:ext cx="14346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743" y="2340913"/>
            <a:ext cx="4796260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5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52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There are various types of logistic regression: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Binary logistic regression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Multinomial logistic regression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Ordinal logistic regression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52" name="Google Shape;31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193" y="2420150"/>
            <a:ext cx="5149608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5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8" name="Google Shape;31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50" y="2274013"/>
            <a:ext cx="3690100" cy="1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9" name="Google Shape;3159;p53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0" name="Google Shape;3160;p53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61" name="Google Shape;31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292450"/>
            <a:ext cx="4014551" cy="32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2" name="Google Shape;3162;p53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3" name="Google Shape;3163;p53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4" name="Google Shape;3164;p53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5" name="Google Shape;3165;p53"/>
          <p:cNvSpPr txBox="1"/>
          <p:nvPr/>
        </p:nvSpPr>
        <p:spPr>
          <a:xfrm>
            <a:off x="1141825" y="37332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6" name="Google Shape;3166;p53"/>
          <p:cNvSpPr txBox="1"/>
          <p:nvPr/>
        </p:nvSpPr>
        <p:spPr>
          <a:xfrm>
            <a:off x="849225" y="1107700"/>
            <a:ext cx="45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Training</a:t>
            </a: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data</a:t>
            </a:r>
            <a:endParaRPr sz="9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7" name="Google Shape;3167;p53"/>
          <p:cNvSpPr txBox="1"/>
          <p:nvPr/>
        </p:nvSpPr>
        <p:spPr>
          <a:xfrm>
            <a:off x="1141825" y="45023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2" name="Google Shape;31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75" y="1275888"/>
            <a:ext cx="3940425" cy="3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3" name="Google Shape;3173;p5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4" name="Google Shape;31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125" y="2274025"/>
            <a:ext cx="3690100" cy="1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5" name="Google Shape;3175;p54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6" name="Google Shape;3176;p54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7" name="Google Shape;3177;p54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8" name="Google Shape;3178;p54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9" name="Google Shape;3179;p54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80" name="Google Shape;3180;p54"/>
          <p:cNvSpPr txBox="1"/>
          <p:nvPr/>
        </p:nvSpPr>
        <p:spPr>
          <a:xfrm>
            <a:off x="849225" y="1107700"/>
            <a:ext cx="45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Testing </a:t>
            </a: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 sz="9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81" name="Google Shape;3181;p54"/>
          <p:cNvSpPr txBox="1"/>
          <p:nvPr/>
        </p:nvSpPr>
        <p:spPr>
          <a:xfrm>
            <a:off x="1141825" y="45023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55"/>
          <p:cNvSpPr txBox="1"/>
          <p:nvPr/>
        </p:nvSpPr>
        <p:spPr>
          <a:xfrm>
            <a:off x="720000" y="27218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88" name="Google Shape;31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22" y="3122075"/>
            <a:ext cx="5666177" cy="16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9" name="Google Shape;3189;p55"/>
          <p:cNvSpPr txBox="1"/>
          <p:nvPr/>
        </p:nvSpPr>
        <p:spPr>
          <a:xfrm>
            <a:off x="720000" y="12104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Without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90" name="Google Shape;31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250" y="1210475"/>
            <a:ext cx="5751149" cy="1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p5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PRECISION-RECALL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56"/>
          <p:cNvSpPr txBox="1"/>
          <p:nvPr/>
        </p:nvSpPr>
        <p:spPr>
          <a:xfrm>
            <a:off x="720000" y="27218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97" name="Google Shape;3197;p56"/>
          <p:cNvSpPr txBox="1"/>
          <p:nvPr/>
        </p:nvSpPr>
        <p:spPr>
          <a:xfrm>
            <a:off x="720000" y="12104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Without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98" name="Google Shape;31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25" y="1266100"/>
            <a:ext cx="5602375" cy="15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9" name="Google Shape;31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225" y="3052925"/>
            <a:ext cx="5602375" cy="16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57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3205" name="Google Shape;3205;p57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Assigns the class of the known instances that are closest to the instance to be predicted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learning instances, not on an underlying probabilistic/statistical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Uses labeled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be used for classification problems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It’s easy to use since it uses few hyperparameters (distance metric, 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 has high accuracy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Sensitive to outliers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06" name="Google Shape;3206;p57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07" name="Google Shape;3207;p5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0" name="Google Shape;3210;p57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11" name="Google Shape;3211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1" name="Google Shape;32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589000"/>
            <a:ext cx="4400425" cy="39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5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No PCA</a:t>
            </a:r>
            <a:endParaRPr/>
          </a:p>
        </p:txBody>
      </p:sp>
      <p:grpSp>
        <p:nvGrpSpPr>
          <p:cNvPr id="3227" name="Google Shape;3227;p58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28" name="Google Shape;3228;p5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1" name="Google Shape;3231;p58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32" name="Google Shape;3232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42" name="Google Shape;32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1022607"/>
            <a:ext cx="4048800" cy="3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58"/>
          <p:cNvPicPr preferRelativeResize="0"/>
          <p:nvPr/>
        </p:nvPicPr>
        <p:blipFill rotWithShape="1">
          <a:blip r:embed="rId4">
            <a:alphaModFix/>
          </a:blip>
          <a:srcRect b="49336" l="0" r="0" t="0"/>
          <a:stretch/>
        </p:blipFill>
        <p:spPr>
          <a:xfrm>
            <a:off x="4943525" y="1590680"/>
            <a:ext cx="3267075" cy="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4" name="Google Shape;3244;p58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5" name="Google Shape;3245;p58"/>
          <p:cNvSpPr txBox="1"/>
          <p:nvPr/>
        </p:nvSpPr>
        <p:spPr>
          <a:xfrm>
            <a:off x="3583800" y="36778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6" name="Google Shape;3246;p58"/>
          <p:cNvSpPr txBox="1"/>
          <p:nvPr/>
        </p:nvSpPr>
        <p:spPr>
          <a:xfrm>
            <a:off x="1235550" y="12403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7" name="Google Shape;3247;p58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8" name="Google Shape;3248;p5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9" name="Google Shape;3249;p58"/>
          <p:cNvSpPr txBox="1"/>
          <p:nvPr/>
        </p:nvSpPr>
        <p:spPr>
          <a:xfrm>
            <a:off x="5006000" y="2754400"/>
            <a:ext cx="39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accuracy = (TP+TN)/(TP+FN+FP+TN) = 95.3%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precision = TP/(TP+FP) = 3236/(3236+272) = 92.2%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recall = TP/(TP+FN) = 3236/(3236+82) = 97.5%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F1  = 2 * (precision*recall) / (precision+recall) = 94.8%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2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2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85" name="Google Shape;785;p32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6" name="Google Shape;786;p32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applied it to our problem</a:t>
            </a:r>
            <a:endParaRPr/>
          </a:p>
        </p:txBody>
      </p:sp>
      <p:grpSp>
        <p:nvGrpSpPr>
          <p:cNvPr id="787" name="Google Shape;787;p32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788" name="Google Shape;788;p32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32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076" name="Google Shape;1076;p32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6" name="Google Shape;1106;p32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107" name="Google Shape;1107;p32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2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111" name="Google Shape;1111;p32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9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No PCA</a:t>
            </a:r>
            <a:endParaRPr/>
          </a:p>
        </p:txBody>
      </p:sp>
      <p:grpSp>
        <p:nvGrpSpPr>
          <p:cNvPr id="3255" name="Google Shape;3255;p59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56" name="Google Shape;3256;p5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9" name="Google Shape;3259;p59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60" name="Google Shape;3260;p5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0" name="Google Shape;3270;p59"/>
          <p:cNvPicPr preferRelativeResize="0"/>
          <p:nvPr/>
        </p:nvPicPr>
        <p:blipFill rotWithShape="1">
          <a:blip r:embed="rId3">
            <a:alphaModFix/>
          </a:blip>
          <a:srcRect b="0" l="0" r="0" t="49528"/>
          <a:stretch/>
        </p:blipFill>
        <p:spPr>
          <a:xfrm>
            <a:off x="5026850" y="1630217"/>
            <a:ext cx="3267075" cy="9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1" name="Google Shape;327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5" y="1029225"/>
            <a:ext cx="4291425" cy="35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p59"/>
          <p:cNvSpPr txBox="1"/>
          <p:nvPr/>
        </p:nvSpPr>
        <p:spPr>
          <a:xfrm>
            <a:off x="5137700" y="2764800"/>
            <a:ext cx="39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accuracy = (TP+TN)/(TP+FN+FP+TN) = 93.4%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precision = TP/(TP+FP) = 1375/(1375+158) = 89.7%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recall = TP/(TP+FN) = 1375/(1375+56) = 96.1%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F1  = 2 * (precision*recall) / (precision+recall) = 92.8%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3" name="Google Shape;3273;p59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5" name="Google Shape;3275;p59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2" name="Google Shape;32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1095637"/>
            <a:ext cx="4323500" cy="35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Google Shape;3283;p60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PCA</a:t>
            </a:r>
            <a:endParaRPr/>
          </a:p>
        </p:txBody>
      </p:sp>
      <p:pic>
        <p:nvPicPr>
          <p:cNvPr id="3284" name="Google Shape;32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263" y="1849850"/>
            <a:ext cx="43910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5" name="Google Shape;3285;p60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6" name="Google Shape;3286;p60"/>
          <p:cNvSpPr txBox="1"/>
          <p:nvPr/>
        </p:nvSpPr>
        <p:spPr>
          <a:xfrm>
            <a:off x="1141825" y="1323675"/>
            <a:ext cx="16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7" name="Google Shape;3287;p60"/>
          <p:cNvSpPr txBox="1"/>
          <p:nvPr/>
        </p:nvSpPr>
        <p:spPr>
          <a:xfrm>
            <a:off x="1141825" y="3798700"/>
            <a:ext cx="13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8" name="Google Shape;3288;p60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61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PCA</a:t>
            </a:r>
            <a:endParaRPr/>
          </a:p>
        </p:txBody>
      </p:sp>
      <p:pic>
        <p:nvPicPr>
          <p:cNvPr id="3294" name="Google Shape;32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5" y="1118350"/>
            <a:ext cx="4378000" cy="36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150" y="1964525"/>
            <a:ext cx="4099674" cy="1607715"/>
          </a:xfrm>
          <a:prstGeom prst="rect">
            <a:avLst/>
          </a:prstGeom>
          <a:noFill/>
          <a:ln>
            <a:noFill/>
          </a:ln>
        </p:spPr>
      </p:pic>
      <p:sp>
        <p:nvSpPr>
          <p:cNvPr id="3296" name="Google Shape;3296;p61"/>
          <p:cNvSpPr txBox="1"/>
          <p:nvPr/>
        </p:nvSpPr>
        <p:spPr>
          <a:xfrm>
            <a:off x="1089775" y="137572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7" name="Google Shape;3297;p61"/>
          <p:cNvSpPr txBox="1"/>
          <p:nvPr/>
        </p:nvSpPr>
        <p:spPr>
          <a:xfrm>
            <a:off x="3583800" y="137572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8" name="Google Shape;3298;p61"/>
          <p:cNvSpPr txBox="1"/>
          <p:nvPr/>
        </p:nvSpPr>
        <p:spPr>
          <a:xfrm>
            <a:off x="1089775" y="38715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9" name="Google Shape;3299;p61"/>
          <p:cNvSpPr txBox="1"/>
          <p:nvPr/>
        </p:nvSpPr>
        <p:spPr>
          <a:xfrm>
            <a:off x="3583800" y="39236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62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No PCA</a:t>
            </a:r>
            <a:endParaRPr/>
          </a:p>
        </p:txBody>
      </p:sp>
      <p:pic>
        <p:nvPicPr>
          <p:cNvPr id="3305" name="Google Shape;3305;p62"/>
          <p:cNvPicPr preferRelativeResize="0"/>
          <p:nvPr/>
        </p:nvPicPr>
        <p:blipFill rotWithShape="1">
          <a:blip r:embed="rId3">
            <a:alphaModFix/>
          </a:blip>
          <a:srcRect b="0" l="0" r="0" t="52054"/>
          <a:stretch/>
        </p:blipFill>
        <p:spPr>
          <a:xfrm>
            <a:off x="4355975" y="1406350"/>
            <a:ext cx="4279200" cy="233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6" name="Google Shape;3306;p62"/>
          <p:cNvPicPr preferRelativeResize="0"/>
          <p:nvPr/>
        </p:nvPicPr>
        <p:blipFill rotWithShape="1">
          <a:blip r:embed="rId3">
            <a:alphaModFix/>
          </a:blip>
          <a:srcRect b="48437" l="0" r="0" t="0"/>
          <a:stretch/>
        </p:blipFill>
        <p:spPr>
          <a:xfrm>
            <a:off x="408550" y="1409775"/>
            <a:ext cx="4094975" cy="2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1" name="Google Shape;33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0" y="1296163"/>
            <a:ext cx="3936349" cy="2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2" name="Google Shape;33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325" y="1225200"/>
            <a:ext cx="4031525" cy="30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3" name="Google Shape;3313;p63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No PCA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8" name="Google Shape;33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1333500"/>
            <a:ext cx="44005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9" name="Google Shape;3319;p64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Training- PCA</a:t>
            </a:r>
            <a:endParaRPr/>
          </a:p>
        </p:txBody>
      </p:sp>
      <p:pic>
        <p:nvPicPr>
          <p:cNvPr id="3320" name="Google Shape;33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175" y="1318125"/>
            <a:ext cx="4057175" cy="25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65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Testing- PCA</a:t>
            </a:r>
            <a:endParaRPr/>
          </a:p>
        </p:txBody>
      </p:sp>
      <p:pic>
        <p:nvPicPr>
          <p:cNvPr id="3326" name="Google Shape;33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" y="1502188"/>
            <a:ext cx="42767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00" y="1503038"/>
            <a:ext cx="4233075" cy="24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66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66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RESULTS</a:t>
            </a:r>
            <a:endParaRPr/>
          </a:p>
        </p:txBody>
      </p:sp>
      <p:sp>
        <p:nvSpPr>
          <p:cNvPr id="3334" name="Google Shape;3334;p66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35" name="Google Shape;3335;p66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 from experimentation with various models</a:t>
            </a:r>
            <a:endParaRPr/>
          </a:p>
        </p:txBody>
      </p:sp>
      <p:grpSp>
        <p:nvGrpSpPr>
          <p:cNvPr id="3336" name="Google Shape;3336;p66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3337" name="Google Shape;3337;p66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6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6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6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6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6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6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6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6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6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6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6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6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6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6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6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6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6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6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6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6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6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6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6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6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6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6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6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6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6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6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6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6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6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6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6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6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6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6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6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6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6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6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6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6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6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6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6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6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6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6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6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6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6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6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6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6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6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6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6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6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6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6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6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6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6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6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6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6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6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6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6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6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6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6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6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6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6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6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6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6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6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6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6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6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6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6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6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6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6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6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6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6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6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6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6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6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6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6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6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6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6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6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6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6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6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6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6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6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6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6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6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6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6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6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6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6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6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6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6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6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6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6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6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6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6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6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6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6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6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6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6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6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6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6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6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6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6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6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6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6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6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6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6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6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6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6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6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6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6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6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6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6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6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6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6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6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6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6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6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6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6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6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6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6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6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6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6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6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6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6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6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6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6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6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6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6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6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6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6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6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6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6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6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6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6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6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6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6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6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6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6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6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6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6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6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6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6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6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6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6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6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6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6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6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6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6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6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6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6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6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6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6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6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6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6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6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6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6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6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6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6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6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6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6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6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6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6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6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6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6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6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6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6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6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6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6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6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6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6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6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6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6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6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6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6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6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6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6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6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6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6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6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6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6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6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6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6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6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6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6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6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6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6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6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6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6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6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6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6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6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6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6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6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6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6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6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6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6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6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6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6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6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6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6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6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6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4" name="Google Shape;3624;p66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3625" name="Google Shape;3625;p66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66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66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66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66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66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66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66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66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66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66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66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66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66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66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66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66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66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66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66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66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66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66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66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66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66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66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66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66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66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5" name="Google Shape;3655;p66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3656" name="Google Shape;3656;p6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9" name="Google Shape;3659;p66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3660" name="Google Shape;3660;p6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8" name="Google Shape;3668;p67"/>
          <p:cNvGraphicFramePr/>
          <p:nvPr/>
        </p:nvGraphicFramePr>
        <p:xfrm>
          <a:off x="1105357" y="926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{357E5903-7F54-4B0C-8618-1340A6857A85}</a:tableStyleId>
              </a:tblPr>
              <a:tblGrid>
                <a:gridCol w="1733325"/>
                <a:gridCol w="1951100"/>
                <a:gridCol w="1515550"/>
                <a:gridCol w="1733325"/>
              </a:tblGrid>
              <a:tr h="7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1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Random Forest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bootstrap: False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‘gini’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max_depth: 4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max_features: ‘auto’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min_samples_leaf: 2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min_samples_split: 2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n_estimators: 25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Random Forest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(PCA)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bootstrap: False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'gini’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max_depth: 4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max_features: 'sqrt'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min_samples_leaf: 2 min_samples_split: 5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n_estimators: 48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69" name="Google Shape;3669;p67"/>
          <p:cNvSpPr txBox="1"/>
          <p:nvPr>
            <p:ph type="title"/>
          </p:nvPr>
        </p:nvSpPr>
        <p:spPr>
          <a:xfrm>
            <a:off x="427464" y="177663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RANDOM FOREST</a:t>
            </a:r>
            <a:endParaRPr sz="3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4" name="Google Shape;3674;p68"/>
          <p:cNvGraphicFramePr/>
          <p:nvPr/>
        </p:nvGraphicFramePr>
        <p:xfrm>
          <a:off x="1105357" y="1459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{357E5903-7F54-4B0C-8618-1340A6857A85}</a:tableStyleId>
              </a:tblPr>
              <a:tblGrid>
                <a:gridCol w="1733325"/>
                <a:gridCol w="2109350"/>
                <a:gridCol w="1357300"/>
                <a:gridCol w="1733325"/>
              </a:tblGrid>
              <a:tr h="8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</a:tr>
              <a:tr h="5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Naive Bayes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var_smoothing: 0.572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87</a:t>
                      </a: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</a:t>
                      </a: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Naive Bayes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var_smoothing: 0.00215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87%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75" name="Google Shape;3675;p68"/>
          <p:cNvSpPr txBox="1"/>
          <p:nvPr>
            <p:ph type="title"/>
          </p:nvPr>
        </p:nvSpPr>
        <p:spPr>
          <a:xfrm>
            <a:off x="400964" y="3234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NAIVE BAYES</a:t>
            </a:r>
            <a:endParaRPr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grpSp>
        <p:nvGrpSpPr>
          <p:cNvPr id="1120" name="Google Shape;1120;p33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121" name="Google Shape;1121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3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132" name="Google Shape;1132;p3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133" name="Google Shape;1133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136" name="Google Shape;1136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139" name="Google Shape;1139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1" name="Google Shape;1141;p33"/>
          <p:cNvSpPr/>
          <p:nvPr/>
        </p:nvSpPr>
        <p:spPr>
          <a:xfrm>
            <a:off x="1346381" y="43922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33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143" name="Google Shape;1143;p33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3" name="Google Shape;1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25" y="2737463"/>
            <a:ext cx="59436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33"/>
          <p:cNvSpPr txBox="1"/>
          <p:nvPr>
            <p:ph idx="6" type="subTitle"/>
          </p:nvPr>
        </p:nvSpPr>
        <p:spPr>
          <a:xfrm>
            <a:off x="5175050" y="1285450"/>
            <a:ext cx="3720900" cy="1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must first </a:t>
            </a: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normalize our features. There are a few methods to do this, but a common way is through standardization, such that all features have a mean = 0 and standard deviation = 1</a:t>
            </a:r>
            <a:endParaRPr sz="1700"/>
          </a:p>
        </p:txBody>
      </p:sp>
      <p:sp>
        <p:nvSpPr>
          <p:cNvPr id="1155" name="Google Shape;1155;p33"/>
          <p:cNvSpPr txBox="1"/>
          <p:nvPr>
            <p:ph idx="6" type="subTitle"/>
          </p:nvPr>
        </p:nvSpPr>
        <p:spPr>
          <a:xfrm>
            <a:off x="793275" y="1285450"/>
            <a:ext cx="3720900" cy="1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Genre_top   - Duration  - Loudness  - Spechiness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Acousticness  - Danceability  - Energy  - Intrumentalness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Liveness  - Tempo  - Valence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0" name="Google Shape;3680;p69"/>
          <p:cNvGraphicFramePr/>
          <p:nvPr/>
        </p:nvGraphicFramePr>
        <p:xfrm>
          <a:off x="1105357" y="127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{357E5903-7F54-4B0C-8618-1340A6857A85}</a:tableStyleId>
              </a:tblPr>
              <a:tblGrid>
                <a:gridCol w="1733325"/>
                <a:gridCol w="2481275"/>
                <a:gridCol w="1349375"/>
                <a:gridCol w="1369325"/>
              </a:tblGrid>
              <a:tr h="82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8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Logistic Regression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c: 0.0127427498570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max_iter: 1000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penalty: ‘l2’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89%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8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Logistic Regression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c: 0.004832930238571752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max_iter: 1000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penalty: 'l2'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89%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81" name="Google Shape;3681;p69"/>
          <p:cNvSpPr txBox="1"/>
          <p:nvPr>
            <p:ph type="title"/>
          </p:nvPr>
        </p:nvSpPr>
        <p:spPr>
          <a:xfrm>
            <a:off x="427464" y="2969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LOGISTIC REGRESSION</a:t>
            </a:r>
            <a:endParaRPr sz="3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" name="Google Shape;3686;p70"/>
          <p:cNvGraphicFramePr/>
          <p:nvPr/>
        </p:nvGraphicFramePr>
        <p:xfrm>
          <a:off x="1105357" y="141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{357E5903-7F54-4B0C-8618-1340A6857A85}</a:tableStyleId>
              </a:tblPr>
              <a:tblGrid>
                <a:gridCol w="1945425"/>
                <a:gridCol w="1858300"/>
                <a:gridCol w="1595100"/>
                <a:gridCol w="1534475"/>
              </a:tblGrid>
              <a:tr h="75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</a:tr>
              <a:tr h="9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K-Nearest Neighbors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algorithm: 'auto'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metric: 'manhattan'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n_neighbors: 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p: 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94%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K-Nearest Neighbors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algorithm': 'auto'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metric: 'manhattan'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n_neighbors: 11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'p': 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94%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87" name="Google Shape;3687;p70"/>
          <p:cNvSpPr txBox="1"/>
          <p:nvPr>
            <p:ph type="title"/>
          </p:nvPr>
        </p:nvSpPr>
        <p:spPr>
          <a:xfrm>
            <a:off x="546764" y="4162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KNN</a:t>
            </a:r>
            <a:endParaRPr sz="3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2" name="Google Shape;3692;p71"/>
          <p:cNvGraphicFramePr/>
          <p:nvPr/>
        </p:nvGraphicFramePr>
        <p:xfrm>
          <a:off x="1105357" y="142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{357E5903-7F54-4B0C-8618-1340A6857A85}</a:tableStyleId>
              </a:tblPr>
              <a:tblGrid>
                <a:gridCol w="1733325"/>
                <a:gridCol w="1951100"/>
                <a:gridCol w="1515550"/>
                <a:gridCol w="1733325"/>
              </a:tblGrid>
              <a:tr h="8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70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Decision Tree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'entropy', max_depth: 10,  splitter: 'best'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Decision Tree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'gini'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max_depth: 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splitter: 'best'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93" name="Google Shape;3693;p71"/>
          <p:cNvSpPr txBox="1"/>
          <p:nvPr>
            <p:ph type="title"/>
          </p:nvPr>
        </p:nvSpPr>
        <p:spPr>
          <a:xfrm>
            <a:off x="546764" y="4162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DECISION TREE</a:t>
            </a:r>
            <a:endParaRPr sz="3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72"/>
          <p:cNvSpPr txBox="1"/>
          <p:nvPr>
            <p:ph type="title"/>
          </p:nvPr>
        </p:nvSpPr>
        <p:spPr>
          <a:xfrm>
            <a:off x="905575" y="468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Results</a:t>
            </a:r>
            <a:endParaRPr sz="3900"/>
          </a:p>
        </p:txBody>
      </p:sp>
      <p:sp>
        <p:nvSpPr>
          <p:cNvPr id="3699" name="Google Shape;3699;p72"/>
          <p:cNvSpPr txBox="1"/>
          <p:nvPr>
            <p:ph idx="7" type="subTitle"/>
          </p:nvPr>
        </p:nvSpPr>
        <p:spPr>
          <a:xfrm>
            <a:off x="802875" y="2615450"/>
            <a:ext cx="2336400" cy="11010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94% of the Rock songs classified correctly (ROC Curve)</a:t>
            </a:r>
            <a:endParaRPr/>
          </a:p>
        </p:txBody>
      </p:sp>
      <p:grpSp>
        <p:nvGrpSpPr>
          <p:cNvPr id="3700" name="Google Shape;3700;p72"/>
          <p:cNvGrpSpPr/>
          <p:nvPr/>
        </p:nvGrpSpPr>
        <p:grpSpPr>
          <a:xfrm>
            <a:off x="1809919" y="1817959"/>
            <a:ext cx="322309" cy="551259"/>
            <a:chOff x="6407271" y="3306545"/>
            <a:chExt cx="309645" cy="375568"/>
          </a:xfrm>
        </p:grpSpPr>
        <p:sp>
          <p:nvSpPr>
            <p:cNvPr id="3701" name="Google Shape;3701;p72"/>
            <p:cNvSpPr/>
            <p:nvPr/>
          </p:nvSpPr>
          <p:spPr>
            <a:xfrm>
              <a:off x="6429291" y="3306545"/>
              <a:ext cx="265632" cy="133540"/>
            </a:xfrm>
            <a:custGeom>
              <a:rect b="b" l="l" r="r" t="t"/>
              <a:pathLst>
                <a:path extrusionOk="0" h="4888" w="9723">
                  <a:moveTo>
                    <a:pt x="6499" y="1611"/>
                  </a:moveTo>
                  <a:lnTo>
                    <a:pt x="6499" y="2417"/>
                  </a:lnTo>
                  <a:lnTo>
                    <a:pt x="5693" y="2417"/>
                  </a:lnTo>
                  <a:lnTo>
                    <a:pt x="5693" y="1611"/>
                  </a:lnTo>
                  <a:close/>
                  <a:moveTo>
                    <a:pt x="4028" y="1612"/>
                  </a:moveTo>
                  <a:lnTo>
                    <a:pt x="4028" y="2418"/>
                  </a:lnTo>
                  <a:lnTo>
                    <a:pt x="3223" y="2418"/>
                  </a:lnTo>
                  <a:lnTo>
                    <a:pt x="3223" y="1612"/>
                  </a:lnTo>
                  <a:close/>
                  <a:moveTo>
                    <a:pt x="6499" y="3223"/>
                  </a:moveTo>
                  <a:lnTo>
                    <a:pt x="6499" y="4028"/>
                  </a:lnTo>
                  <a:lnTo>
                    <a:pt x="3223" y="4028"/>
                  </a:lnTo>
                  <a:lnTo>
                    <a:pt x="3223" y="3223"/>
                  </a:lnTo>
                  <a:close/>
                  <a:moveTo>
                    <a:pt x="1612" y="1"/>
                  </a:moveTo>
                  <a:lnTo>
                    <a:pt x="1612" y="2443"/>
                  </a:lnTo>
                  <a:lnTo>
                    <a:pt x="806" y="2443"/>
                  </a:lnTo>
                  <a:lnTo>
                    <a:pt x="806" y="1637"/>
                  </a:lnTo>
                  <a:lnTo>
                    <a:pt x="1" y="1637"/>
                  </a:lnTo>
                  <a:lnTo>
                    <a:pt x="1" y="4055"/>
                  </a:lnTo>
                  <a:lnTo>
                    <a:pt x="806" y="4055"/>
                  </a:lnTo>
                  <a:lnTo>
                    <a:pt x="806" y="3249"/>
                  </a:lnTo>
                  <a:lnTo>
                    <a:pt x="1612" y="3249"/>
                  </a:lnTo>
                  <a:lnTo>
                    <a:pt x="1612" y="4887"/>
                  </a:lnTo>
                  <a:lnTo>
                    <a:pt x="8110" y="4887"/>
                  </a:lnTo>
                  <a:lnTo>
                    <a:pt x="8110" y="3249"/>
                  </a:lnTo>
                  <a:lnTo>
                    <a:pt x="8916" y="3249"/>
                  </a:lnTo>
                  <a:lnTo>
                    <a:pt x="8916" y="4055"/>
                  </a:lnTo>
                  <a:lnTo>
                    <a:pt x="9722" y="4055"/>
                  </a:lnTo>
                  <a:lnTo>
                    <a:pt x="9722" y="1637"/>
                  </a:lnTo>
                  <a:lnTo>
                    <a:pt x="8916" y="1637"/>
                  </a:lnTo>
                  <a:lnTo>
                    <a:pt x="8916" y="2443"/>
                  </a:lnTo>
                  <a:lnTo>
                    <a:pt x="8110" y="2443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72"/>
            <p:cNvSpPr/>
            <p:nvPr/>
          </p:nvSpPr>
          <p:spPr>
            <a:xfrm>
              <a:off x="6517316" y="3506090"/>
              <a:ext cx="89528" cy="22047"/>
            </a:xfrm>
            <a:custGeom>
              <a:rect b="b" l="l" r="r" t="t"/>
              <a:pathLst>
                <a:path extrusionOk="0" h="807" w="3277">
                  <a:moveTo>
                    <a:pt x="1" y="1"/>
                  </a:moveTo>
                  <a:lnTo>
                    <a:pt x="1" y="806"/>
                  </a:lnTo>
                  <a:lnTo>
                    <a:pt x="3277" y="806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72"/>
            <p:cNvSpPr/>
            <p:nvPr/>
          </p:nvSpPr>
          <p:spPr>
            <a:xfrm>
              <a:off x="6407271" y="3462132"/>
              <a:ext cx="309645" cy="110045"/>
            </a:xfrm>
            <a:custGeom>
              <a:rect b="b" l="l" r="r" t="t"/>
              <a:pathLst>
                <a:path extrusionOk="0" h="4028" w="11334">
                  <a:moveTo>
                    <a:pt x="8112" y="804"/>
                  </a:moveTo>
                  <a:lnTo>
                    <a:pt x="8112" y="3221"/>
                  </a:lnTo>
                  <a:lnTo>
                    <a:pt x="3224" y="3221"/>
                  </a:lnTo>
                  <a:lnTo>
                    <a:pt x="3224" y="804"/>
                  </a:lnTo>
                  <a:close/>
                  <a:moveTo>
                    <a:pt x="1" y="1"/>
                  </a:moveTo>
                  <a:lnTo>
                    <a:pt x="1" y="3223"/>
                  </a:lnTo>
                  <a:lnTo>
                    <a:pt x="807" y="3223"/>
                  </a:lnTo>
                  <a:lnTo>
                    <a:pt x="807" y="805"/>
                  </a:lnTo>
                  <a:lnTo>
                    <a:pt x="1612" y="805"/>
                  </a:lnTo>
                  <a:lnTo>
                    <a:pt x="1612" y="4027"/>
                  </a:lnTo>
                  <a:lnTo>
                    <a:pt x="9722" y="4027"/>
                  </a:lnTo>
                  <a:lnTo>
                    <a:pt x="9722" y="805"/>
                  </a:lnTo>
                  <a:lnTo>
                    <a:pt x="10528" y="805"/>
                  </a:lnTo>
                  <a:lnTo>
                    <a:pt x="10528" y="3223"/>
                  </a:lnTo>
                  <a:lnTo>
                    <a:pt x="11334" y="3223"/>
                  </a:lnTo>
                  <a:lnTo>
                    <a:pt x="1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72"/>
            <p:cNvSpPr/>
            <p:nvPr/>
          </p:nvSpPr>
          <p:spPr>
            <a:xfrm>
              <a:off x="6429263" y="3594115"/>
              <a:ext cx="265660" cy="87998"/>
            </a:xfrm>
            <a:custGeom>
              <a:rect b="b" l="l" r="r" t="t"/>
              <a:pathLst>
                <a:path extrusionOk="0" h="3221" w="9724">
                  <a:moveTo>
                    <a:pt x="0" y="0"/>
                  </a:moveTo>
                  <a:lnTo>
                    <a:pt x="0" y="3221"/>
                  </a:lnTo>
                  <a:lnTo>
                    <a:pt x="2821" y="3221"/>
                  </a:lnTo>
                  <a:lnTo>
                    <a:pt x="2821" y="1609"/>
                  </a:lnTo>
                  <a:lnTo>
                    <a:pt x="6903" y="1609"/>
                  </a:lnTo>
                  <a:lnTo>
                    <a:pt x="6903" y="3221"/>
                  </a:lnTo>
                  <a:lnTo>
                    <a:pt x="9723" y="3221"/>
                  </a:lnTo>
                  <a:lnTo>
                    <a:pt x="9723" y="0"/>
                  </a:lnTo>
                  <a:lnTo>
                    <a:pt x="6903" y="0"/>
                  </a:lnTo>
                  <a:lnTo>
                    <a:pt x="6903" y="806"/>
                  </a:lnTo>
                  <a:lnTo>
                    <a:pt x="2821" y="80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5" name="Google Shape;3705;p72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3706" name="Google Shape;3706;p72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707" name="Google Shape;3707;p72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72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9" name="Google Shape;3709;p72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710" name="Google Shape;3710;p72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72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2" name="Google Shape;3712;p72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713" name="Google Shape;3713;p72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72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5" name="Google Shape;3715;p72"/>
          <p:cNvSpPr txBox="1"/>
          <p:nvPr>
            <p:ph idx="7" type="subTitle"/>
          </p:nvPr>
        </p:nvSpPr>
        <p:spPr>
          <a:xfrm>
            <a:off x="3476225" y="2615450"/>
            <a:ext cx="25164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At least 87</a:t>
            </a:r>
            <a:r>
              <a:rPr lang="en"/>
              <a:t>% of the Hip-Hop songs classified correctly (PR Curve)</a:t>
            </a:r>
            <a:endParaRPr/>
          </a:p>
        </p:txBody>
      </p:sp>
      <p:sp>
        <p:nvSpPr>
          <p:cNvPr id="3716" name="Google Shape;3716;p72"/>
          <p:cNvSpPr txBox="1"/>
          <p:nvPr>
            <p:ph idx="4" type="subTitle"/>
          </p:nvPr>
        </p:nvSpPr>
        <p:spPr>
          <a:xfrm>
            <a:off x="3531775" y="3716450"/>
            <a:ext cx="25164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This one is not affected as much by the imbalance</a:t>
            </a:r>
            <a:endParaRPr/>
          </a:p>
        </p:txBody>
      </p:sp>
      <p:sp>
        <p:nvSpPr>
          <p:cNvPr id="3717" name="Google Shape;3717;p72"/>
          <p:cNvSpPr txBox="1"/>
          <p:nvPr>
            <p:ph idx="5" type="subTitle"/>
          </p:nvPr>
        </p:nvSpPr>
        <p:spPr>
          <a:xfrm>
            <a:off x="6273175" y="37164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the reduced number of features (only 5)</a:t>
            </a:r>
            <a:endParaRPr/>
          </a:p>
        </p:txBody>
      </p:sp>
      <p:sp>
        <p:nvSpPr>
          <p:cNvPr id="3718" name="Google Shape;3718;p72"/>
          <p:cNvSpPr txBox="1"/>
          <p:nvPr>
            <p:ph idx="8" type="subTitle"/>
          </p:nvPr>
        </p:nvSpPr>
        <p:spPr>
          <a:xfrm>
            <a:off x="6273175" y="2615450"/>
            <a:ext cx="23364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execution when using PCA is 30% less on average</a:t>
            </a:r>
            <a:endParaRPr/>
          </a:p>
        </p:txBody>
      </p:sp>
      <p:grpSp>
        <p:nvGrpSpPr>
          <p:cNvPr id="3719" name="Google Shape;3719;p72"/>
          <p:cNvGrpSpPr/>
          <p:nvPr/>
        </p:nvGrpSpPr>
        <p:grpSpPr>
          <a:xfrm>
            <a:off x="7148537" y="1878503"/>
            <a:ext cx="585676" cy="430163"/>
            <a:chOff x="2352792" y="2710532"/>
            <a:chExt cx="375650" cy="275905"/>
          </a:xfrm>
        </p:grpSpPr>
        <p:sp>
          <p:nvSpPr>
            <p:cNvPr id="3720" name="Google Shape;3720;p72"/>
            <p:cNvSpPr/>
            <p:nvPr/>
          </p:nvSpPr>
          <p:spPr>
            <a:xfrm>
              <a:off x="255157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5479" y="1"/>
                  </a:moveTo>
                  <a:lnTo>
                    <a:pt x="5479" y="8191"/>
                  </a:lnTo>
                  <a:lnTo>
                    <a:pt x="0" y="8191"/>
                  </a:lnTo>
                  <a:lnTo>
                    <a:pt x="0" y="9184"/>
                  </a:lnTo>
                  <a:lnTo>
                    <a:pt x="6473" y="9184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72"/>
            <p:cNvSpPr/>
            <p:nvPr/>
          </p:nvSpPr>
          <p:spPr>
            <a:xfrm>
              <a:off x="235279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0" y="1"/>
                  </a:moveTo>
                  <a:lnTo>
                    <a:pt x="0" y="9184"/>
                  </a:lnTo>
                  <a:lnTo>
                    <a:pt x="6473" y="9184"/>
                  </a:lnTo>
                  <a:lnTo>
                    <a:pt x="6473" y="8191"/>
                  </a:lnTo>
                  <a:lnTo>
                    <a:pt x="995" y="8191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72"/>
            <p:cNvSpPr/>
            <p:nvPr/>
          </p:nvSpPr>
          <p:spPr>
            <a:xfrm>
              <a:off x="2401940" y="2710532"/>
              <a:ext cx="127721" cy="225991"/>
            </a:xfrm>
            <a:custGeom>
              <a:rect b="b" l="l" r="r" t="t"/>
              <a:pathLst>
                <a:path extrusionOk="0" h="8272" w="4675">
                  <a:moveTo>
                    <a:pt x="1" y="0"/>
                  </a:moveTo>
                  <a:lnTo>
                    <a:pt x="1" y="8271"/>
                  </a:lnTo>
                  <a:lnTo>
                    <a:pt x="4671" y="8271"/>
                  </a:lnTo>
                  <a:lnTo>
                    <a:pt x="4671" y="7230"/>
                  </a:lnTo>
                  <a:lnTo>
                    <a:pt x="4674" y="7230"/>
                  </a:lnTo>
                  <a:cubicBezTo>
                    <a:pt x="3688" y="7121"/>
                    <a:pt x="2780" y="6617"/>
                    <a:pt x="2022" y="5757"/>
                  </a:cubicBezTo>
                  <a:cubicBezTo>
                    <a:pt x="1388" y="5036"/>
                    <a:pt x="1085" y="4321"/>
                    <a:pt x="1072" y="4289"/>
                  </a:cubicBezTo>
                  <a:lnTo>
                    <a:pt x="1006" y="4134"/>
                  </a:lnTo>
                  <a:lnTo>
                    <a:pt x="1072" y="3978"/>
                  </a:lnTo>
                  <a:cubicBezTo>
                    <a:pt x="1085" y="3949"/>
                    <a:pt x="1389" y="3231"/>
                    <a:pt x="2022" y="2510"/>
                  </a:cubicBezTo>
                  <a:cubicBezTo>
                    <a:pt x="2778" y="1650"/>
                    <a:pt x="3688" y="1146"/>
                    <a:pt x="4674" y="1039"/>
                  </a:cubicBezTo>
                  <a:lnTo>
                    <a:pt x="4674" y="504"/>
                  </a:lnTo>
                  <a:cubicBezTo>
                    <a:pt x="4674" y="226"/>
                    <a:pt x="4449" y="0"/>
                    <a:pt x="4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72"/>
            <p:cNvSpPr/>
            <p:nvPr/>
          </p:nvSpPr>
          <p:spPr>
            <a:xfrm>
              <a:off x="2453766" y="2760391"/>
              <a:ext cx="173673" cy="126519"/>
            </a:xfrm>
            <a:custGeom>
              <a:rect b="b" l="l" r="r" t="t"/>
              <a:pathLst>
                <a:path extrusionOk="0" h="4631" w="6357">
                  <a:moveTo>
                    <a:pt x="3177" y="1009"/>
                  </a:moveTo>
                  <a:cubicBezTo>
                    <a:pt x="3900" y="1009"/>
                    <a:pt x="4487" y="1597"/>
                    <a:pt x="4487" y="2317"/>
                  </a:cubicBezTo>
                  <a:cubicBezTo>
                    <a:pt x="4487" y="3040"/>
                    <a:pt x="3900" y="3627"/>
                    <a:pt x="3177" y="3627"/>
                  </a:cubicBezTo>
                  <a:cubicBezTo>
                    <a:pt x="2457" y="3627"/>
                    <a:pt x="1869" y="3040"/>
                    <a:pt x="1869" y="2317"/>
                  </a:cubicBezTo>
                  <a:cubicBezTo>
                    <a:pt x="1870" y="1597"/>
                    <a:pt x="2457" y="1009"/>
                    <a:pt x="3177" y="1009"/>
                  </a:cubicBezTo>
                  <a:close/>
                  <a:moveTo>
                    <a:pt x="3177" y="1"/>
                  </a:moveTo>
                  <a:cubicBezTo>
                    <a:pt x="2275" y="1"/>
                    <a:pt x="1460" y="407"/>
                    <a:pt x="753" y="1207"/>
                  </a:cubicBezTo>
                  <a:cubicBezTo>
                    <a:pt x="367" y="1643"/>
                    <a:pt x="115" y="2089"/>
                    <a:pt x="1" y="2316"/>
                  </a:cubicBezTo>
                  <a:cubicBezTo>
                    <a:pt x="115" y="2543"/>
                    <a:pt x="364" y="2988"/>
                    <a:pt x="753" y="3427"/>
                  </a:cubicBezTo>
                  <a:cubicBezTo>
                    <a:pt x="1460" y="4225"/>
                    <a:pt x="2276" y="4631"/>
                    <a:pt x="3180" y="4631"/>
                  </a:cubicBezTo>
                  <a:cubicBezTo>
                    <a:pt x="5046" y="4631"/>
                    <a:pt x="6084" y="2858"/>
                    <a:pt x="6357" y="2316"/>
                  </a:cubicBezTo>
                  <a:cubicBezTo>
                    <a:pt x="6243" y="2087"/>
                    <a:pt x="5993" y="1643"/>
                    <a:pt x="5605" y="1207"/>
                  </a:cubicBezTo>
                  <a:cubicBezTo>
                    <a:pt x="4898" y="408"/>
                    <a:pt x="4081" y="1"/>
                    <a:pt x="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72"/>
            <p:cNvSpPr/>
            <p:nvPr/>
          </p:nvSpPr>
          <p:spPr>
            <a:xfrm>
              <a:off x="2551572" y="2710614"/>
              <a:ext cx="127666" cy="225991"/>
            </a:xfrm>
            <a:custGeom>
              <a:rect b="b" l="l" r="r" t="t"/>
              <a:pathLst>
                <a:path extrusionOk="0" h="8272" w="4673">
                  <a:moveTo>
                    <a:pt x="498" y="0"/>
                  </a:moveTo>
                  <a:cubicBezTo>
                    <a:pt x="223" y="0"/>
                    <a:pt x="0" y="225"/>
                    <a:pt x="0" y="501"/>
                  </a:cubicBezTo>
                  <a:lnTo>
                    <a:pt x="0" y="1039"/>
                  </a:lnTo>
                  <a:cubicBezTo>
                    <a:pt x="986" y="1148"/>
                    <a:pt x="1895" y="1650"/>
                    <a:pt x="2652" y="2512"/>
                  </a:cubicBezTo>
                  <a:cubicBezTo>
                    <a:pt x="3287" y="3231"/>
                    <a:pt x="3590" y="3947"/>
                    <a:pt x="3603" y="3978"/>
                  </a:cubicBezTo>
                  <a:lnTo>
                    <a:pt x="3669" y="4134"/>
                  </a:lnTo>
                  <a:lnTo>
                    <a:pt x="3603" y="4290"/>
                  </a:lnTo>
                  <a:cubicBezTo>
                    <a:pt x="3590" y="4320"/>
                    <a:pt x="3285" y="5038"/>
                    <a:pt x="2652" y="5757"/>
                  </a:cubicBezTo>
                  <a:cubicBezTo>
                    <a:pt x="1896" y="6618"/>
                    <a:pt x="986" y="7121"/>
                    <a:pt x="0" y="7229"/>
                  </a:cubicBezTo>
                  <a:lnTo>
                    <a:pt x="0" y="8271"/>
                  </a:lnTo>
                  <a:lnTo>
                    <a:pt x="4673" y="8271"/>
                  </a:lnTo>
                  <a:lnTo>
                    <a:pt x="4673" y="0"/>
                  </a:lnTo>
                  <a:lnTo>
                    <a:pt x="503" y="0"/>
                  </a:lnTo>
                  <a:cubicBezTo>
                    <a:pt x="501" y="0"/>
                    <a:pt x="499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72"/>
            <p:cNvSpPr/>
            <p:nvPr/>
          </p:nvSpPr>
          <p:spPr>
            <a:xfrm>
              <a:off x="2525864" y="2809976"/>
              <a:ext cx="29615" cy="27539"/>
            </a:xfrm>
            <a:custGeom>
              <a:rect b="b" l="l" r="r" t="t"/>
              <a:pathLst>
                <a:path extrusionOk="0" h="1008" w="1084">
                  <a:moveTo>
                    <a:pt x="540" y="0"/>
                  </a:moveTo>
                  <a:cubicBezTo>
                    <a:pt x="298" y="0"/>
                    <a:pt x="85" y="176"/>
                    <a:pt x="45" y="423"/>
                  </a:cubicBezTo>
                  <a:cubicBezTo>
                    <a:pt x="1" y="697"/>
                    <a:pt x="187" y="957"/>
                    <a:pt x="461" y="1001"/>
                  </a:cubicBezTo>
                  <a:cubicBezTo>
                    <a:pt x="488" y="1005"/>
                    <a:pt x="516" y="1007"/>
                    <a:pt x="543" y="1007"/>
                  </a:cubicBezTo>
                  <a:cubicBezTo>
                    <a:pt x="786" y="1007"/>
                    <a:pt x="999" y="831"/>
                    <a:pt x="1039" y="584"/>
                  </a:cubicBezTo>
                  <a:cubicBezTo>
                    <a:pt x="1083" y="310"/>
                    <a:pt x="897" y="51"/>
                    <a:pt x="623" y="7"/>
                  </a:cubicBezTo>
                  <a:cubicBezTo>
                    <a:pt x="596" y="3"/>
                    <a:pt x="568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6" name="Google Shape;3726;p72"/>
          <p:cNvGrpSpPr/>
          <p:nvPr/>
        </p:nvGrpSpPr>
        <p:grpSpPr>
          <a:xfrm>
            <a:off x="4306529" y="1800789"/>
            <a:ext cx="530942" cy="585591"/>
            <a:chOff x="3982156" y="2710559"/>
            <a:chExt cx="340544" cy="375595"/>
          </a:xfrm>
        </p:grpSpPr>
        <p:sp>
          <p:nvSpPr>
            <p:cNvPr id="3727" name="Google Shape;3727;p72"/>
            <p:cNvSpPr/>
            <p:nvPr/>
          </p:nvSpPr>
          <p:spPr>
            <a:xfrm>
              <a:off x="4163425" y="2782383"/>
              <a:ext cx="159276" cy="231838"/>
            </a:xfrm>
            <a:custGeom>
              <a:rect b="b" l="l" r="r" t="t"/>
              <a:pathLst>
                <a:path extrusionOk="0" h="8486" w="5830">
                  <a:moveTo>
                    <a:pt x="4152" y="1"/>
                  </a:moveTo>
                  <a:cubicBezTo>
                    <a:pt x="3874" y="1"/>
                    <a:pt x="3599" y="75"/>
                    <a:pt x="3350" y="219"/>
                  </a:cubicBezTo>
                  <a:cubicBezTo>
                    <a:pt x="2977" y="433"/>
                    <a:pt x="2712" y="780"/>
                    <a:pt x="2599" y="1196"/>
                  </a:cubicBezTo>
                  <a:cubicBezTo>
                    <a:pt x="2524" y="1477"/>
                    <a:pt x="2525" y="1769"/>
                    <a:pt x="2603" y="2044"/>
                  </a:cubicBezTo>
                  <a:lnTo>
                    <a:pt x="1686" y="2573"/>
                  </a:lnTo>
                  <a:cubicBezTo>
                    <a:pt x="1323" y="1978"/>
                    <a:pt x="713" y="1549"/>
                    <a:pt x="1" y="1430"/>
                  </a:cubicBezTo>
                  <a:lnTo>
                    <a:pt x="1" y="7057"/>
                  </a:lnTo>
                  <a:cubicBezTo>
                    <a:pt x="713" y="6938"/>
                    <a:pt x="1323" y="6509"/>
                    <a:pt x="1686" y="5914"/>
                  </a:cubicBezTo>
                  <a:lnTo>
                    <a:pt x="2603" y="6443"/>
                  </a:lnTo>
                  <a:cubicBezTo>
                    <a:pt x="2525" y="6718"/>
                    <a:pt x="2524" y="7008"/>
                    <a:pt x="2599" y="7291"/>
                  </a:cubicBezTo>
                  <a:cubicBezTo>
                    <a:pt x="2712" y="7707"/>
                    <a:pt x="2977" y="8054"/>
                    <a:pt x="3350" y="8268"/>
                  </a:cubicBezTo>
                  <a:cubicBezTo>
                    <a:pt x="3599" y="8412"/>
                    <a:pt x="3875" y="8485"/>
                    <a:pt x="4152" y="8485"/>
                  </a:cubicBezTo>
                  <a:cubicBezTo>
                    <a:pt x="4292" y="8485"/>
                    <a:pt x="4433" y="8466"/>
                    <a:pt x="4572" y="8429"/>
                  </a:cubicBezTo>
                  <a:cubicBezTo>
                    <a:pt x="4987" y="8318"/>
                    <a:pt x="5336" y="8053"/>
                    <a:pt x="5550" y="7679"/>
                  </a:cubicBezTo>
                  <a:cubicBezTo>
                    <a:pt x="5766" y="7306"/>
                    <a:pt x="5822" y="6872"/>
                    <a:pt x="5711" y="6456"/>
                  </a:cubicBezTo>
                  <a:cubicBezTo>
                    <a:pt x="5599" y="6040"/>
                    <a:pt x="5334" y="5695"/>
                    <a:pt x="4962" y="5482"/>
                  </a:cubicBezTo>
                  <a:cubicBezTo>
                    <a:pt x="4713" y="5339"/>
                    <a:pt x="4436" y="5265"/>
                    <a:pt x="4156" y="5265"/>
                  </a:cubicBezTo>
                  <a:cubicBezTo>
                    <a:pt x="4017" y="5265"/>
                    <a:pt x="3877" y="5283"/>
                    <a:pt x="3739" y="5320"/>
                  </a:cubicBezTo>
                  <a:cubicBezTo>
                    <a:pt x="3457" y="5395"/>
                    <a:pt x="3205" y="5543"/>
                    <a:pt x="3006" y="5747"/>
                  </a:cubicBezTo>
                  <a:lnTo>
                    <a:pt x="1988" y="5159"/>
                  </a:lnTo>
                  <a:cubicBezTo>
                    <a:pt x="2023" y="4994"/>
                    <a:pt x="2043" y="4824"/>
                    <a:pt x="2043" y="4648"/>
                  </a:cubicBezTo>
                  <a:lnTo>
                    <a:pt x="2043" y="3842"/>
                  </a:lnTo>
                  <a:cubicBezTo>
                    <a:pt x="2043" y="3666"/>
                    <a:pt x="2024" y="3496"/>
                    <a:pt x="1988" y="3332"/>
                  </a:cubicBezTo>
                  <a:lnTo>
                    <a:pt x="3006" y="2743"/>
                  </a:lnTo>
                  <a:cubicBezTo>
                    <a:pt x="3205" y="2947"/>
                    <a:pt x="3457" y="3095"/>
                    <a:pt x="3739" y="3171"/>
                  </a:cubicBezTo>
                  <a:cubicBezTo>
                    <a:pt x="3878" y="3208"/>
                    <a:pt x="4018" y="3225"/>
                    <a:pt x="4158" y="3225"/>
                  </a:cubicBezTo>
                  <a:cubicBezTo>
                    <a:pt x="4465" y="3225"/>
                    <a:pt x="4769" y="3137"/>
                    <a:pt x="5035" y="2963"/>
                  </a:cubicBezTo>
                  <a:cubicBezTo>
                    <a:pt x="5344" y="2762"/>
                    <a:pt x="5576" y="2459"/>
                    <a:pt x="5689" y="2109"/>
                  </a:cubicBezTo>
                  <a:cubicBezTo>
                    <a:pt x="5829" y="1669"/>
                    <a:pt x="5778" y="1203"/>
                    <a:pt x="5551" y="808"/>
                  </a:cubicBezTo>
                  <a:cubicBezTo>
                    <a:pt x="5337" y="434"/>
                    <a:pt x="4990" y="169"/>
                    <a:pt x="4574" y="58"/>
                  </a:cubicBezTo>
                  <a:cubicBezTo>
                    <a:pt x="4434" y="20"/>
                    <a:pt x="4293" y="1"/>
                    <a:pt x="4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72"/>
            <p:cNvSpPr/>
            <p:nvPr/>
          </p:nvSpPr>
          <p:spPr>
            <a:xfrm>
              <a:off x="4107473" y="2975153"/>
              <a:ext cx="89009" cy="111001"/>
            </a:xfrm>
            <a:custGeom>
              <a:rect b="b" l="l" r="r" t="t"/>
              <a:pathLst>
                <a:path extrusionOk="0" h="4063" w="3258">
                  <a:moveTo>
                    <a:pt x="2049" y="1"/>
                  </a:moveTo>
                  <a:cubicBezTo>
                    <a:pt x="1917" y="23"/>
                    <a:pt x="1784" y="34"/>
                    <a:pt x="1646" y="34"/>
                  </a:cubicBezTo>
                  <a:cubicBezTo>
                    <a:pt x="1638" y="34"/>
                    <a:pt x="1631" y="34"/>
                    <a:pt x="1623" y="34"/>
                  </a:cubicBezTo>
                  <a:cubicBezTo>
                    <a:pt x="1493" y="34"/>
                    <a:pt x="1368" y="23"/>
                    <a:pt x="1243" y="2"/>
                  </a:cubicBezTo>
                  <a:lnTo>
                    <a:pt x="1243" y="893"/>
                  </a:lnTo>
                  <a:cubicBezTo>
                    <a:pt x="525" y="1077"/>
                    <a:pt x="1" y="1746"/>
                    <a:pt x="36" y="2528"/>
                  </a:cubicBezTo>
                  <a:cubicBezTo>
                    <a:pt x="74" y="3354"/>
                    <a:pt x="744" y="4022"/>
                    <a:pt x="1568" y="4061"/>
                  </a:cubicBezTo>
                  <a:cubicBezTo>
                    <a:pt x="1595" y="4062"/>
                    <a:pt x="1621" y="4062"/>
                    <a:pt x="1647" y="4062"/>
                  </a:cubicBezTo>
                  <a:cubicBezTo>
                    <a:pt x="2534" y="4062"/>
                    <a:pt x="3258" y="3339"/>
                    <a:pt x="3258" y="2452"/>
                  </a:cubicBezTo>
                  <a:cubicBezTo>
                    <a:pt x="3258" y="1702"/>
                    <a:pt x="2743" y="1070"/>
                    <a:pt x="2049" y="891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72"/>
            <p:cNvSpPr/>
            <p:nvPr/>
          </p:nvSpPr>
          <p:spPr>
            <a:xfrm>
              <a:off x="4108402" y="2710559"/>
              <a:ext cx="88954" cy="111001"/>
            </a:xfrm>
            <a:custGeom>
              <a:rect b="b" l="l" r="r" t="t"/>
              <a:pathLst>
                <a:path extrusionOk="0" h="4063" w="3256">
                  <a:moveTo>
                    <a:pt x="1610" y="0"/>
                  </a:moveTo>
                  <a:cubicBezTo>
                    <a:pt x="722" y="0"/>
                    <a:pt x="0" y="724"/>
                    <a:pt x="0" y="1613"/>
                  </a:cubicBezTo>
                  <a:cubicBezTo>
                    <a:pt x="0" y="2361"/>
                    <a:pt x="515" y="2993"/>
                    <a:pt x="1209" y="3173"/>
                  </a:cubicBezTo>
                  <a:lnTo>
                    <a:pt x="1209" y="4062"/>
                  </a:lnTo>
                  <a:cubicBezTo>
                    <a:pt x="1341" y="4042"/>
                    <a:pt x="1474" y="4030"/>
                    <a:pt x="1612" y="4030"/>
                  </a:cubicBezTo>
                  <a:cubicBezTo>
                    <a:pt x="1621" y="4030"/>
                    <a:pt x="1629" y="4030"/>
                    <a:pt x="1638" y="4030"/>
                  </a:cubicBezTo>
                  <a:cubicBezTo>
                    <a:pt x="1766" y="4030"/>
                    <a:pt x="1891" y="4040"/>
                    <a:pt x="2015" y="4061"/>
                  </a:cubicBezTo>
                  <a:lnTo>
                    <a:pt x="2015" y="3171"/>
                  </a:lnTo>
                  <a:cubicBezTo>
                    <a:pt x="2733" y="2985"/>
                    <a:pt x="3256" y="2317"/>
                    <a:pt x="3222" y="1535"/>
                  </a:cubicBezTo>
                  <a:cubicBezTo>
                    <a:pt x="3183" y="710"/>
                    <a:pt x="2515" y="40"/>
                    <a:pt x="1688" y="2"/>
                  </a:cubicBezTo>
                  <a:cubicBezTo>
                    <a:pt x="1662" y="1"/>
                    <a:pt x="1636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72"/>
            <p:cNvSpPr/>
            <p:nvPr/>
          </p:nvSpPr>
          <p:spPr>
            <a:xfrm>
              <a:off x="3982156" y="2782465"/>
              <a:ext cx="159248" cy="231892"/>
            </a:xfrm>
            <a:custGeom>
              <a:rect b="b" l="l" r="r" t="t"/>
              <a:pathLst>
                <a:path extrusionOk="0" h="8488" w="5829">
                  <a:moveTo>
                    <a:pt x="1675" y="1"/>
                  </a:moveTo>
                  <a:cubicBezTo>
                    <a:pt x="1535" y="1"/>
                    <a:pt x="1395" y="19"/>
                    <a:pt x="1257" y="56"/>
                  </a:cubicBezTo>
                  <a:cubicBezTo>
                    <a:pt x="841" y="167"/>
                    <a:pt x="492" y="433"/>
                    <a:pt x="279" y="806"/>
                  </a:cubicBezTo>
                  <a:cubicBezTo>
                    <a:pt x="50" y="1205"/>
                    <a:pt x="0" y="1669"/>
                    <a:pt x="141" y="2110"/>
                  </a:cubicBezTo>
                  <a:cubicBezTo>
                    <a:pt x="255" y="2460"/>
                    <a:pt x="488" y="2765"/>
                    <a:pt x="797" y="2964"/>
                  </a:cubicBezTo>
                  <a:cubicBezTo>
                    <a:pt x="1062" y="3136"/>
                    <a:pt x="1364" y="3224"/>
                    <a:pt x="1672" y="3224"/>
                  </a:cubicBezTo>
                  <a:cubicBezTo>
                    <a:pt x="1811" y="3224"/>
                    <a:pt x="1953" y="3206"/>
                    <a:pt x="2092" y="3169"/>
                  </a:cubicBezTo>
                  <a:cubicBezTo>
                    <a:pt x="2374" y="3095"/>
                    <a:pt x="2624" y="2945"/>
                    <a:pt x="2825" y="2743"/>
                  </a:cubicBezTo>
                  <a:lnTo>
                    <a:pt x="3843" y="3331"/>
                  </a:lnTo>
                  <a:cubicBezTo>
                    <a:pt x="3808" y="3495"/>
                    <a:pt x="3788" y="3666"/>
                    <a:pt x="3788" y="3842"/>
                  </a:cubicBezTo>
                  <a:lnTo>
                    <a:pt x="3788" y="4648"/>
                  </a:lnTo>
                  <a:cubicBezTo>
                    <a:pt x="3788" y="4824"/>
                    <a:pt x="3807" y="4994"/>
                    <a:pt x="3843" y="5158"/>
                  </a:cubicBezTo>
                  <a:lnTo>
                    <a:pt x="2825" y="5747"/>
                  </a:lnTo>
                  <a:cubicBezTo>
                    <a:pt x="2624" y="5543"/>
                    <a:pt x="2374" y="5395"/>
                    <a:pt x="2092" y="5319"/>
                  </a:cubicBezTo>
                  <a:cubicBezTo>
                    <a:pt x="1954" y="5282"/>
                    <a:pt x="1813" y="5263"/>
                    <a:pt x="1673" y="5263"/>
                  </a:cubicBezTo>
                  <a:cubicBezTo>
                    <a:pt x="1366" y="5263"/>
                    <a:pt x="1064" y="5352"/>
                    <a:pt x="799" y="5524"/>
                  </a:cubicBezTo>
                  <a:cubicBezTo>
                    <a:pt x="488" y="5726"/>
                    <a:pt x="255" y="6029"/>
                    <a:pt x="141" y="6381"/>
                  </a:cubicBezTo>
                  <a:cubicBezTo>
                    <a:pt x="0" y="6821"/>
                    <a:pt x="50" y="7287"/>
                    <a:pt x="279" y="7682"/>
                  </a:cubicBezTo>
                  <a:cubicBezTo>
                    <a:pt x="492" y="8056"/>
                    <a:pt x="841" y="8321"/>
                    <a:pt x="1257" y="8432"/>
                  </a:cubicBezTo>
                  <a:cubicBezTo>
                    <a:pt x="1397" y="8469"/>
                    <a:pt x="1537" y="8488"/>
                    <a:pt x="1676" y="8488"/>
                  </a:cubicBezTo>
                  <a:cubicBezTo>
                    <a:pt x="1955" y="8488"/>
                    <a:pt x="2232" y="8415"/>
                    <a:pt x="2478" y="8271"/>
                  </a:cubicBezTo>
                  <a:cubicBezTo>
                    <a:pt x="2851" y="8057"/>
                    <a:pt x="3117" y="7710"/>
                    <a:pt x="3229" y="7294"/>
                  </a:cubicBezTo>
                  <a:cubicBezTo>
                    <a:pt x="3304" y="7011"/>
                    <a:pt x="3303" y="6721"/>
                    <a:pt x="3225" y="6446"/>
                  </a:cubicBezTo>
                  <a:lnTo>
                    <a:pt x="4144" y="5917"/>
                  </a:lnTo>
                  <a:cubicBezTo>
                    <a:pt x="4506" y="6511"/>
                    <a:pt x="5115" y="6941"/>
                    <a:pt x="5829" y="7059"/>
                  </a:cubicBezTo>
                  <a:lnTo>
                    <a:pt x="5829" y="1433"/>
                  </a:lnTo>
                  <a:cubicBezTo>
                    <a:pt x="5118" y="1549"/>
                    <a:pt x="4507" y="1977"/>
                    <a:pt x="4145" y="2572"/>
                  </a:cubicBezTo>
                  <a:lnTo>
                    <a:pt x="3228" y="2043"/>
                  </a:lnTo>
                  <a:cubicBezTo>
                    <a:pt x="3304" y="1769"/>
                    <a:pt x="3306" y="1477"/>
                    <a:pt x="3231" y="1194"/>
                  </a:cubicBezTo>
                  <a:cubicBezTo>
                    <a:pt x="3120" y="780"/>
                    <a:pt x="2854" y="431"/>
                    <a:pt x="2481" y="217"/>
                  </a:cubicBezTo>
                  <a:cubicBezTo>
                    <a:pt x="2232" y="74"/>
                    <a:pt x="1955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1" name="Google Shape;3731;p72"/>
          <p:cNvSpPr txBox="1"/>
          <p:nvPr>
            <p:ph idx="4" type="subTitle"/>
          </p:nvPr>
        </p:nvSpPr>
        <p:spPr>
          <a:xfrm>
            <a:off x="802875" y="3890525"/>
            <a:ext cx="23364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</a:t>
            </a:r>
            <a:r>
              <a:rPr lang="en"/>
              <a:t> we had an imbalance of 27% less Rock songs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73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7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738" name="Google Shape;3738;p73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9" name="Google Shape;3739;p7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deployment plan for the project</a:t>
            </a:r>
            <a:endParaRPr/>
          </a:p>
        </p:txBody>
      </p:sp>
      <p:grpSp>
        <p:nvGrpSpPr>
          <p:cNvPr id="3740" name="Google Shape;3740;p73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3741" name="Google Shape;3741;p73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73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73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73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73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73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73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73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73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73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73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73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73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73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73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73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73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73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73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73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73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73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73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73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73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73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73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73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73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73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73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73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73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73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73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73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73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73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73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73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73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73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73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73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73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73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73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73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73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73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73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73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73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73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73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73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73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73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73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73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73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73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73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73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73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73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73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73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73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73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73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73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73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73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73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73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73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73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73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73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73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73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73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73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73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73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73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73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73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73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73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73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73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73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73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73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73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73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73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73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73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73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73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73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73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73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73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73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73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73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73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73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73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73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73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73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73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73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73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73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73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73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73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73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73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73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73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73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73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73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73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73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73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73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73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73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73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73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73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73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73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73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73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73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73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73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73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73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73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73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73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73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73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73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73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73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73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73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73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73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73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73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73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73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73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73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73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73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73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73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73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73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73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73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73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73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73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73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73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73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73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73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73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73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73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73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73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73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73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73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73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73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73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73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73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73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73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73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73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73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73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73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73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73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73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73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73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73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73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73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73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73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73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73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73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73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73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73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73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73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73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73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73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73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73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73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73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73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73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73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73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73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73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73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73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73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73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73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73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73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73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73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73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73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73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73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73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73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73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73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73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73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73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73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73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73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73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73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73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8" name="Google Shape;4028;p73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4029" name="Google Shape;4029;p73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73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73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73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73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73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73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73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73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73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73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73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73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73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73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73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73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73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73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73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73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73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73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73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73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73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73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73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73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73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59" name="Google Shape;4059;p73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4060" name="Google Shape;4060;p7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3" name="Google Shape;4063;p73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4064" name="Google Shape;4064;p7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74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probability of a new song entered by the user to be a rock or hip hop song</a:t>
            </a:r>
            <a:endParaRPr/>
          </a:p>
        </p:txBody>
      </p:sp>
      <p:sp>
        <p:nvSpPr>
          <p:cNvPr id="4073" name="Google Shape;4073;p74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DEPLOYED WEBSITE</a:t>
            </a:r>
            <a:endParaRPr/>
          </a:p>
        </p:txBody>
      </p:sp>
      <p:pic>
        <p:nvPicPr>
          <p:cNvPr id="4074" name="Google Shape;4074;p7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835" r="21829" t="0"/>
          <a:stretch/>
        </p:blipFill>
        <p:spPr>
          <a:xfrm>
            <a:off x="4787225" y="750900"/>
            <a:ext cx="3641700" cy="3641700"/>
          </a:xfrm>
          <a:prstGeom prst="ellipse">
            <a:avLst/>
          </a:prstGeom>
        </p:spPr>
      </p:pic>
      <p:grpSp>
        <p:nvGrpSpPr>
          <p:cNvPr id="4075" name="Google Shape;4075;p74"/>
          <p:cNvGrpSpPr/>
          <p:nvPr/>
        </p:nvGrpSpPr>
        <p:grpSpPr>
          <a:xfrm>
            <a:off x="2385560" y="3663617"/>
            <a:ext cx="300770" cy="54726"/>
            <a:chOff x="4770650" y="685575"/>
            <a:chExt cx="158250" cy="28800"/>
          </a:xfrm>
        </p:grpSpPr>
        <p:sp>
          <p:nvSpPr>
            <p:cNvPr id="4076" name="Google Shape;4076;p7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7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7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9" name="Google Shape;4079;p74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4080" name="Google Shape;4080;p7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7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7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7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7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7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74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74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74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74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0" name="Google Shape;4090;p74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4091" name="Google Shape;4091;p74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092" name="Google Shape;4092;p74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74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4" name="Google Shape;4094;p74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4095" name="Google Shape;4095;p7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7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7" name="Google Shape;4097;p74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098" name="Google Shape;4098;p7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7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Google Shape;4104;p75" title="2023,_12_08_16_am_(copy) (720p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76"/>
          <p:cNvSpPr/>
          <p:nvPr/>
        </p:nvSpPr>
        <p:spPr>
          <a:xfrm flipH="1">
            <a:off x="143388" y="592750"/>
            <a:ext cx="4428662" cy="4015761"/>
          </a:xfrm>
          <a:custGeom>
            <a:rect b="b" l="l" r="r" t="t"/>
            <a:pathLst>
              <a:path extrusionOk="0" h="10047" w="14292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76"/>
          <p:cNvSpPr txBox="1"/>
          <p:nvPr>
            <p:ph type="ctrTitle"/>
          </p:nvPr>
        </p:nvSpPr>
        <p:spPr>
          <a:xfrm>
            <a:off x="4891159" y="15027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111" name="Google Shape;4111;p76"/>
          <p:cNvGrpSpPr/>
          <p:nvPr/>
        </p:nvGrpSpPr>
        <p:grpSpPr>
          <a:xfrm>
            <a:off x="5503786" y="2674478"/>
            <a:ext cx="387681" cy="272572"/>
            <a:chOff x="3386036" y="1746339"/>
            <a:chExt cx="397907" cy="279762"/>
          </a:xfrm>
        </p:grpSpPr>
        <p:sp>
          <p:nvSpPr>
            <p:cNvPr id="4112" name="Google Shape;4112;p76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76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4" name="Google Shape;4114;p76"/>
          <p:cNvGrpSpPr/>
          <p:nvPr/>
        </p:nvGrpSpPr>
        <p:grpSpPr>
          <a:xfrm>
            <a:off x="7486231" y="2616934"/>
            <a:ext cx="387681" cy="387661"/>
            <a:chOff x="266768" y="1721375"/>
            <a:chExt cx="397907" cy="397887"/>
          </a:xfrm>
        </p:grpSpPr>
        <p:sp>
          <p:nvSpPr>
            <p:cNvPr id="4115" name="Google Shape;4115;p7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7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7" name="Google Shape;4117;p76"/>
          <p:cNvGrpSpPr/>
          <p:nvPr/>
        </p:nvGrpSpPr>
        <p:grpSpPr>
          <a:xfrm>
            <a:off x="6825872" y="2616934"/>
            <a:ext cx="387641" cy="387661"/>
            <a:chOff x="864491" y="1723250"/>
            <a:chExt cx="397866" cy="397887"/>
          </a:xfrm>
        </p:grpSpPr>
        <p:sp>
          <p:nvSpPr>
            <p:cNvPr id="4118" name="Google Shape;4118;p7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7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7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1" name="Google Shape;4121;p76"/>
          <p:cNvGrpSpPr/>
          <p:nvPr/>
        </p:nvGrpSpPr>
        <p:grpSpPr>
          <a:xfrm>
            <a:off x="6164186" y="2616281"/>
            <a:ext cx="388966" cy="388966"/>
            <a:chOff x="1190625" y="238125"/>
            <a:chExt cx="5235075" cy="5235075"/>
          </a:xfrm>
        </p:grpSpPr>
        <p:sp>
          <p:nvSpPr>
            <p:cNvPr id="4122" name="Google Shape;4122;p76"/>
            <p:cNvSpPr/>
            <p:nvPr/>
          </p:nvSpPr>
          <p:spPr>
            <a:xfrm>
              <a:off x="2315100" y="1168900"/>
              <a:ext cx="2952100" cy="3373700"/>
            </a:xfrm>
            <a:custGeom>
              <a:rect b="b" l="l" r="r" t="t"/>
              <a:pathLst>
                <a:path extrusionOk="0" h="134948" w="118084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76"/>
            <p:cNvSpPr/>
            <p:nvPr/>
          </p:nvSpPr>
          <p:spPr>
            <a:xfrm>
              <a:off x="1190625" y="238125"/>
              <a:ext cx="5235075" cy="5235075"/>
            </a:xfrm>
            <a:custGeom>
              <a:rect b="b" l="l" r="r" t="t"/>
              <a:pathLst>
                <a:path extrusionOk="0" h="209403" w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4" name="Google Shape;4124;p76"/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4125" name="Google Shape;4125;p76"/>
            <p:cNvSpPr/>
            <p:nvPr/>
          </p:nvSpPr>
          <p:spPr>
            <a:xfrm>
              <a:off x="1602000" y="274097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76"/>
            <p:cNvSpPr/>
            <p:nvPr/>
          </p:nvSpPr>
          <p:spPr>
            <a:xfrm>
              <a:off x="1567875" y="277392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76"/>
            <p:cNvSpPr/>
            <p:nvPr/>
          </p:nvSpPr>
          <p:spPr>
            <a:xfrm>
              <a:off x="1636125" y="2773550"/>
              <a:ext cx="62450" cy="27925"/>
            </a:xfrm>
            <a:custGeom>
              <a:rect b="b" l="l" r="r" t="t"/>
              <a:pathLst>
                <a:path extrusionOk="0" h="1117" w="2498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76"/>
            <p:cNvSpPr/>
            <p:nvPr/>
          </p:nvSpPr>
          <p:spPr>
            <a:xfrm>
              <a:off x="2382125" y="2773925"/>
              <a:ext cx="62850" cy="27550"/>
            </a:xfrm>
            <a:custGeom>
              <a:rect b="b" l="l" r="r" t="t"/>
              <a:pathLst>
                <a:path extrusionOk="0" h="1102" w="2514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76"/>
            <p:cNvSpPr/>
            <p:nvPr/>
          </p:nvSpPr>
          <p:spPr>
            <a:xfrm>
              <a:off x="2382125" y="2088800"/>
              <a:ext cx="62450" cy="27550"/>
            </a:xfrm>
            <a:custGeom>
              <a:rect b="b" l="l" r="r" t="t"/>
              <a:pathLst>
                <a:path extrusionOk="0" h="1102" w="2498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76"/>
            <p:cNvSpPr/>
            <p:nvPr/>
          </p:nvSpPr>
          <p:spPr>
            <a:xfrm>
              <a:off x="2416250" y="2120600"/>
              <a:ext cx="62850" cy="28700"/>
            </a:xfrm>
            <a:custGeom>
              <a:rect b="b" l="l" r="r" t="t"/>
              <a:pathLst>
                <a:path extrusionOk="0" h="1148" w="2514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76"/>
            <p:cNvSpPr/>
            <p:nvPr/>
          </p:nvSpPr>
          <p:spPr>
            <a:xfrm>
              <a:off x="1567875" y="208802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76"/>
            <p:cNvSpPr/>
            <p:nvPr/>
          </p:nvSpPr>
          <p:spPr>
            <a:xfrm>
              <a:off x="1983550" y="2644025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76"/>
            <p:cNvSpPr/>
            <p:nvPr/>
          </p:nvSpPr>
          <p:spPr>
            <a:xfrm>
              <a:off x="2018050" y="2611075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76"/>
            <p:cNvSpPr/>
            <p:nvPr/>
          </p:nvSpPr>
          <p:spPr>
            <a:xfrm>
              <a:off x="1669075" y="2377650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76"/>
            <p:cNvSpPr/>
            <p:nvPr/>
          </p:nvSpPr>
          <p:spPr>
            <a:xfrm>
              <a:off x="1606650" y="2217525"/>
              <a:ext cx="126825" cy="126425"/>
            </a:xfrm>
            <a:custGeom>
              <a:rect b="b" l="l" r="r" t="t"/>
              <a:pathLst>
                <a:path extrusionOk="0" h="5057" w="5073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76"/>
            <p:cNvSpPr/>
            <p:nvPr/>
          </p:nvSpPr>
          <p:spPr>
            <a:xfrm>
              <a:off x="2140175" y="2689025"/>
              <a:ext cx="89600" cy="87250"/>
            </a:xfrm>
            <a:custGeom>
              <a:rect b="b" l="l" r="r" t="t"/>
              <a:pathLst>
                <a:path extrusionOk="0" h="3490" w="3584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76"/>
            <p:cNvSpPr/>
            <p:nvPr/>
          </p:nvSpPr>
          <p:spPr>
            <a:xfrm>
              <a:off x="1736550" y="2108950"/>
              <a:ext cx="89600" cy="87275"/>
            </a:xfrm>
            <a:custGeom>
              <a:rect b="b" l="l" r="r" t="t"/>
              <a:pathLst>
                <a:path extrusionOk="0" h="3491" w="3584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76"/>
            <p:cNvSpPr/>
            <p:nvPr/>
          </p:nvSpPr>
          <p:spPr>
            <a:xfrm>
              <a:off x="2277450" y="2667300"/>
              <a:ext cx="69825" cy="302075"/>
            </a:xfrm>
            <a:custGeom>
              <a:rect b="b" l="l" r="r" t="t"/>
              <a:pathLst>
                <a:path extrusionOk="0" h="12083" w="2793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76"/>
            <p:cNvSpPr/>
            <p:nvPr/>
          </p:nvSpPr>
          <p:spPr>
            <a:xfrm>
              <a:off x="2270850" y="2653725"/>
              <a:ext cx="14775" cy="14775"/>
            </a:xfrm>
            <a:custGeom>
              <a:rect b="b" l="l" r="r" t="t"/>
              <a:pathLst>
                <a:path extrusionOk="0" h="591" w="591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76"/>
            <p:cNvSpPr/>
            <p:nvPr/>
          </p:nvSpPr>
          <p:spPr>
            <a:xfrm>
              <a:off x="2260000" y="2714225"/>
              <a:ext cx="69825" cy="255150"/>
            </a:xfrm>
            <a:custGeom>
              <a:rect b="b" l="l" r="r" t="t"/>
              <a:pathLst>
                <a:path extrusionOk="0" h="10206" w="2793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76"/>
            <p:cNvSpPr/>
            <p:nvPr/>
          </p:nvSpPr>
          <p:spPr>
            <a:xfrm>
              <a:off x="2253400" y="2701425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76"/>
            <p:cNvSpPr/>
            <p:nvPr/>
          </p:nvSpPr>
          <p:spPr>
            <a:xfrm>
              <a:off x="2361575" y="2737475"/>
              <a:ext cx="2350" cy="231900"/>
            </a:xfrm>
            <a:custGeom>
              <a:rect b="b" l="l" r="r" t="t"/>
              <a:pathLst>
                <a:path extrusionOk="0" h="9276" w="94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76"/>
            <p:cNvSpPr/>
            <p:nvPr/>
          </p:nvSpPr>
          <p:spPr>
            <a:xfrm>
              <a:off x="2355375" y="2723900"/>
              <a:ext cx="14375" cy="14775"/>
            </a:xfrm>
            <a:custGeom>
              <a:rect b="b" l="l" r="r" t="t"/>
              <a:pathLst>
                <a:path extrusionOk="0" h="591" w="575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76"/>
            <p:cNvSpPr/>
            <p:nvPr/>
          </p:nvSpPr>
          <p:spPr>
            <a:xfrm>
              <a:off x="2377475" y="2604475"/>
              <a:ext cx="48125" cy="363350"/>
            </a:xfrm>
            <a:custGeom>
              <a:rect b="b" l="l" r="r" t="t"/>
              <a:pathLst>
                <a:path extrusionOk="0" h="14534" w="1925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76"/>
            <p:cNvSpPr/>
            <p:nvPr/>
          </p:nvSpPr>
          <p:spPr>
            <a:xfrm>
              <a:off x="2417425" y="2590925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76"/>
            <p:cNvSpPr/>
            <p:nvPr/>
          </p:nvSpPr>
          <p:spPr>
            <a:xfrm>
              <a:off x="2393775" y="2680100"/>
              <a:ext cx="56250" cy="287725"/>
            </a:xfrm>
            <a:custGeom>
              <a:rect b="b" l="l" r="r" t="t"/>
              <a:pathLst>
                <a:path extrusionOk="0" h="11509" w="225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76"/>
            <p:cNvSpPr/>
            <p:nvPr/>
          </p:nvSpPr>
          <p:spPr>
            <a:xfrm>
              <a:off x="2441450" y="2666525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76"/>
            <p:cNvSpPr/>
            <p:nvPr/>
          </p:nvSpPr>
          <p:spPr>
            <a:xfrm>
              <a:off x="1700100" y="2441625"/>
              <a:ext cx="69825" cy="527750"/>
            </a:xfrm>
            <a:custGeom>
              <a:rect b="b" l="l" r="r" t="t"/>
              <a:pathLst>
                <a:path extrusionOk="0" h="21110" w="2793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76"/>
            <p:cNvSpPr/>
            <p:nvPr/>
          </p:nvSpPr>
          <p:spPr>
            <a:xfrm>
              <a:off x="1761750" y="2428450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76"/>
            <p:cNvSpPr/>
            <p:nvPr/>
          </p:nvSpPr>
          <p:spPr>
            <a:xfrm>
              <a:off x="1717550" y="2488950"/>
              <a:ext cx="69825" cy="480425"/>
            </a:xfrm>
            <a:custGeom>
              <a:rect b="b" l="l" r="r" t="t"/>
              <a:pathLst>
                <a:path extrusionOk="0" h="19217" w="2793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76"/>
            <p:cNvSpPr/>
            <p:nvPr/>
          </p:nvSpPr>
          <p:spPr>
            <a:xfrm>
              <a:off x="1778425" y="2475750"/>
              <a:ext cx="14750" cy="14775"/>
            </a:xfrm>
            <a:custGeom>
              <a:rect b="b" l="l" r="r" t="t"/>
              <a:pathLst>
                <a:path extrusionOk="0" h="591" w="59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76"/>
            <p:cNvSpPr/>
            <p:nvPr/>
          </p:nvSpPr>
          <p:spPr>
            <a:xfrm>
              <a:off x="1683050" y="2421475"/>
              <a:ext cx="2350" cy="547900"/>
            </a:xfrm>
            <a:custGeom>
              <a:rect b="b" l="l" r="r" t="t"/>
              <a:pathLst>
                <a:path extrusionOk="0" h="21916" w="94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76"/>
            <p:cNvSpPr/>
            <p:nvPr/>
          </p:nvSpPr>
          <p:spPr>
            <a:xfrm>
              <a:off x="1677225" y="2408675"/>
              <a:ext cx="14750" cy="14375"/>
            </a:xfrm>
            <a:custGeom>
              <a:rect b="b" l="l" r="r" t="t"/>
              <a:pathLst>
                <a:path extrusionOk="0" h="575" w="59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76"/>
            <p:cNvSpPr/>
            <p:nvPr/>
          </p:nvSpPr>
          <p:spPr>
            <a:xfrm>
              <a:off x="1621000" y="2356325"/>
              <a:ext cx="48500" cy="611500"/>
            </a:xfrm>
            <a:custGeom>
              <a:rect b="b" l="l" r="r" t="t"/>
              <a:pathLst>
                <a:path extrusionOk="0" h="24460" w="194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76"/>
            <p:cNvSpPr/>
            <p:nvPr/>
          </p:nvSpPr>
          <p:spPr>
            <a:xfrm>
              <a:off x="1615175" y="2343150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76"/>
            <p:cNvSpPr/>
            <p:nvPr/>
          </p:nvSpPr>
          <p:spPr>
            <a:xfrm>
              <a:off x="1596975" y="2431950"/>
              <a:ext cx="56625" cy="535875"/>
            </a:xfrm>
            <a:custGeom>
              <a:rect b="b" l="l" r="r" t="t"/>
              <a:pathLst>
                <a:path extrusionOk="0" h="21435" w="2265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76"/>
            <p:cNvSpPr/>
            <p:nvPr/>
          </p:nvSpPr>
          <p:spPr>
            <a:xfrm>
              <a:off x="1591150" y="2418750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76"/>
            <p:cNvSpPr/>
            <p:nvPr/>
          </p:nvSpPr>
          <p:spPr>
            <a:xfrm>
              <a:off x="1562850" y="2967025"/>
              <a:ext cx="921275" cy="2350"/>
            </a:xfrm>
            <a:custGeom>
              <a:rect b="b" l="l" r="r" t="t"/>
              <a:pathLst>
                <a:path extrusionOk="0" h="94" w="36851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76"/>
            <p:cNvSpPr/>
            <p:nvPr/>
          </p:nvSpPr>
          <p:spPr>
            <a:xfrm>
              <a:off x="2362350" y="2754450"/>
              <a:ext cx="45025" cy="135625"/>
            </a:xfrm>
            <a:custGeom>
              <a:rect b="b" l="l" r="r" t="t"/>
              <a:pathLst>
                <a:path extrusionOk="0" h="5425" w="1801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76"/>
            <p:cNvSpPr/>
            <p:nvPr/>
          </p:nvSpPr>
          <p:spPr>
            <a:xfrm>
              <a:off x="2325925" y="2727075"/>
              <a:ext cx="45775" cy="45675"/>
            </a:xfrm>
            <a:custGeom>
              <a:rect b="b" l="l" r="r" t="t"/>
              <a:pathLst>
                <a:path extrusionOk="0" h="1827" w="1831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76"/>
            <p:cNvSpPr/>
            <p:nvPr/>
          </p:nvSpPr>
          <p:spPr>
            <a:xfrm>
              <a:off x="2325925" y="2727075"/>
              <a:ext cx="45775" cy="45675"/>
            </a:xfrm>
            <a:custGeom>
              <a:rect b="b" l="l" r="r" t="t"/>
              <a:pathLst>
                <a:path extrusionOk="0" h="1827" w="1831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76"/>
            <p:cNvSpPr/>
            <p:nvPr/>
          </p:nvSpPr>
          <p:spPr>
            <a:xfrm>
              <a:off x="2334825" y="2735500"/>
              <a:ext cx="38425" cy="27250"/>
            </a:xfrm>
            <a:custGeom>
              <a:rect b="b" l="l" r="r" t="t"/>
              <a:pathLst>
                <a:path extrusionOk="0" h="1090" w="1537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76"/>
            <p:cNvSpPr/>
            <p:nvPr/>
          </p:nvSpPr>
          <p:spPr>
            <a:xfrm>
              <a:off x="2401525" y="2751050"/>
              <a:ext cx="47175" cy="134275"/>
            </a:xfrm>
            <a:custGeom>
              <a:rect b="b" l="l" r="r" t="t"/>
              <a:pathLst>
                <a:path extrusionOk="0" h="5371" w="1887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76"/>
            <p:cNvSpPr/>
            <p:nvPr/>
          </p:nvSpPr>
          <p:spPr>
            <a:xfrm>
              <a:off x="2440300" y="2724700"/>
              <a:ext cx="46175" cy="44950"/>
            </a:xfrm>
            <a:custGeom>
              <a:rect b="b" l="l" r="r" t="t"/>
              <a:pathLst>
                <a:path extrusionOk="0" h="1798" w="1847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76"/>
            <p:cNvSpPr/>
            <p:nvPr/>
          </p:nvSpPr>
          <p:spPr>
            <a:xfrm>
              <a:off x="2440300" y="2724700"/>
              <a:ext cx="46175" cy="44950"/>
            </a:xfrm>
            <a:custGeom>
              <a:rect b="b" l="l" r="r" t="t"/>
              <a:pathLst>
                <a:path extrusionOk="0" h="1798" w="1847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76"/>
            <p:cNvSpPr/>
            <p:nvPr/>
          </p:nvSpPr>
          <p:spPr>
            <a:xfrm>
              <a:off x="2439125" y="2732525"/>
              <a:ext cx="38425" cy="26250"/>
            </a:xfrm>
            <a:custGeom>
              <a:rect b="b" l="l" r="r" t="t"/>
              <a:pathLst>
                <a:path extrusionOk="0" h="1050" w="1537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76"/>
            <p:cNvSpPr/>
            <p:nvPr/>
          </p:nvSpPr>
          <p:spPr>
            <a:xfrm>
              <a:off x="2380300" y="2714725"/>
              <a:ext cx="61950" cy="177500"/>
            </a:xfrm>
            <a:custGeom>
              <a:rect b="b" l="l" r="r" t="t"/>
              <a:pathLst>
                <a:path extrusionOk="0" h="7100" w="2478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76"/>
            <p:cNvSpPr/>
            <p:nvPr/>
          </p:nvSpPr>
          <p:spPr>
            <a:xfrm>
              <a:off x="2348800" y="2676175"/>
              <a:ext cx="48100" cy="52725"/>
            </a:xfrm>
            <a:custGeom>
              <a:rect b="b" l="l" r="r" t="t"/>
              <a:pathLst>
                <a:path extrusionOk="0" h="2109" w="1924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76"/>
            <p:cNvSpPr/>
            <p:nvPr/>
          </p:nvSpPr>
          <p:spPr>
            <a:xfrm>
              <a:off x="2348800" y="2676175"/>
              <a:ext cx="48100" cy="52725"/>
            </a:xfrm>
            <a:custGeom>
              <a:rect b="b" l="l" r="r" t="t"/>
              <a:pathLst>
                <a:path extrusionOk="0" h="2109" w="1924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76"/>
            <p:cNvSpPr/>
            <p:nvPr/>
          </p:nvSpPr>
          <p:spPr>
            <a:xfrm>
              <a:off x="2356925" y="2685400"/>
              <a:ext cx="40750" cy="44100"/>
            </a:xfrm>
            <a:custGeom>
              <a:rect b="b" l="l" r="r" t="t"/>
              <a:pathLst>
                <a:path extrusionOk="0" h="1764" w="163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76"/>
            <p:cNvSpPr/>
            <p:nvPr/>
          </p:nvSpPr>
          <p:spPr>
            <a:xfrm>
              <a:off x="2352275" y="2848775"/>
              <a:ext cx="95425" cy="119425"/>
            </a:xfrm>
            <a:custGeom>
              <a:rect b="b" l="l" r="r" t="t"/>
              <a:pathLst>
                <a:path extrusionOk="0" h="4777" w="3817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76"/>
            <p:cNvSpPr/>
            <p:nvPr/>
          </p:nvSpPr>
          <p:spPr>
            <a:xfrm>
              <a:off x="1930425" y="2079500"/>
              <a:ext cx="554475" cy="554475"/>
            </a:xfrm>
            <a:custGeom>
              <a:rect b="b" l="l" r="r" t="t"/>
              <a:pathLst>
                <a:path extrusionOk="0" h="22179" w="22179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76"/>
            <p:cNvSpPr/>
            <p:nvPr/>
          </p:nvSpPr>
          <p:spPr>
            <a:xfrm>
              <a:off x="2337925" y="2458300"/>
              <a:ext cx="84175" cy="58200"/>
            </a:xfrm>
            <a:custGeom>
              <a:rect b="b" l="l" r="r" t="t"/>
              <a:pathLst>
                <a:path extrusionOk="0" h="2328" w="3367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76"/>
            <p:cNvSpPr/>
            <p:nvPr/>
          </p:nvSpPr>
          <p:spPr>
            <a:xfrm>
              <a:off x="2337925" y="2383475"/>
              <a:ext cx="84175" cy="58575"/>
            </a:xfrm>
            <a:custGeom>
              <a:rect b="b" l="l" r="r" t="t"/>
              <a:pathLst>
                <a:path extrusionOk="0" h="2343" w="3367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76"/>
            <p:cNvSpPr/>
            <p:nvPr/>
          </p:nvSpPr>
          <p:spPr>
            <a:xfrm>
              <a:off x="2010675" y="2455600"/>
              <a:ext cx="78350" cy="105100"/>
            </a:xfrm>
            <a:custGeom>
              <a:rect b="b" l="l" r="r" t="t"/>
              <a:pathLst>
                <a:path extrusionOk="0" h="4204" w="3134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76"/>
            <p:cNvSpPr/>
            <p:nvPr/>
          </p:nvSpPr>
          <p:spPr>
            <a:xfrm>
              <a:off x="2337925" y="2163250"/>
              <a:ext cx="84175" cy="58175"/>
            </a:xfrm>
            <a:custGeom>
              <a:rect b="b" l="l" r="r" t="t"/>
              <a:pathLst>
                <a:path extrusionOk="0" h="2327" w="3367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76"/>
            <p:cNvSpPr/>
            <p:nvPr/>
          </p:nvSpPr>
          <p:spPr>
            <a:xfrm>
              <a:off x="2037425" y="2165575"/>
              <a:ext cx="208250" cy="208625"/>
            </a:xfrm>
            <a:custGeom>
              <a:rect b="b" l="l" r="r" t="t"/>
              <a:pathLst>
                <a:path extrusionOk="0" h="8345" w="833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76"/>
            <p:cNvSpPr/>
            <p:nvPr/>
          </p:nvSpPr>
          <p:spPr>
            <a:xfrm>
              <a:off x="2047525" y="2176425"/>
              <a:ext cx="182650" cy="182650"/>
            </a:xfrm>
            <a:custGeom>
              <a:rect b="b" l="l" r="r" t="t"/>
              <a:pathLst>
                <a:path extrusionOk="0" h="7306" w="7306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76"/>
            <p:cNvSpPr/>
            <p:nvPr/>
          </p:nvSpPr>
          <p:spPr>
            <a:xfrm>
              <a:off x="20514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76"/>
            <p:cNvSpPr/>
            <p:nvPr/>
          </p:nvSpPr>
          <p:spPr>
            <a:xfrm>
              <a:off x="20630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76"/>
            <p:cNvSpPr/>
            <p:nvPr/>
          </p:nvSpPr>
          <p:spPr>
            <a:xfrm>
              <a:off x="20742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76"/>
            <p:cNvSpPr/>
            <p:nvPr/>
          </p:nvSpPr>
          <p:spPr>
            <a:xfrm>
              <a:off x="20855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76"/>
            <p:cNvSpPr/>
            <p:nvPr/>
          </p:nvSpPr>
          <p:spPr>
            <a:xfrm>
              <a:off x="20963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76"/>
            <p:cNvSpPr/>
            <p:nvPr/>
          </p:nvSpPr>
          <p:spPr>
            <a:xfrm>
              <a:off x="21076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76"/>
            <p:cNvSpPr/>
            <p:nvPr/>
          </p:nvSpPr>
          <p:spPr>
            <a:xfrm>
              <a:off x="21192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76"/>
            <p:cNvSpPr/>
            <p:nvPr/>
          </p:nvSpPr>
          <p:spPr>
            <a:xfrm>
              <a:off x="21305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76"/>
            <p:cNvSpPr/>
            <p:nvPr/>
          </p:nvSpPr>
          <p:spPr>
            <a:xfrm>
              <a:off x="2141350" y="2359050"/>
              <a:ext cx="6625" cy="12825"/>
            </a:xfrm>
            <a:custGeom>
              <a:rect b="b" l="l" r="r" t="t"/>
              <a:pathLst>
                <a:path extrusionOk="0" h="513" w="265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76"/>
            <p:cNvSpPr/>
            <p:nvPr/>
          </p:nvSpPr>
          <p:spPr>
            <a:xfrm>
              <a:off x="21526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76"/>
            <p:cNvSpPr/>
            <p:nvPr/>
          </p:nvSpPr>
          <p:spPr>
            <a:xfrm>
              <a:off x="21638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76"/>
            <p:cNvSpPr/>
            <p:nvPr/>
          </p:nvSpPr>
          <p:spPr>
            <a:xfrm>
              <a:off x="21754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76"/>
            <p:cNvSpPr/>
            <p:nvPr/>
          </p:nvSpPr>
          <p:spPr>
            <a:xfrm>
              <a:off x="21867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76"/>
            <p:cNvSpPr/>
            <p:nvPr/>
          </p:nvSpPr>
          <p:spPr>
            <a:xfrm>
              <a:off x="2197950" y="2359050"/>
              <a:ext cx="6250" cy="12825"/>
            </a:xfrm>
            <a:custGeom>
              <a:rect b="b" l="l" r="r" t="t"/>
              <a:pathLst>
                <a:path extrusionOk="0" h="513" w="25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76"/>
            <p:cNvSpPr/>
            <p:nvPr/>
          </p:nvSpPr>
          <p:spPr>
            <a:xfrm>
              <a:off x="2208825" y="2359050"/>
              <a:ext cx="6600" cy="12825"/>
            </a:xfrm>
            <a:custGeom>
              <a:rect b="b" l="l" r="r" t="t"/>
              <a:pathLst>
                <a:path extrusionOk="0" h="513" w="264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76"/>
            <p:cNvSpPr/>
            <p:nvPr/>
          </p:nvSpPr>
          <p:spPr>
            <a:xfrm>
              <a:off x="22204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76"/>
            <p:cNvSpPr/>
            <p:nvPr/>
          </p:nvSpPr>
          <p:spPr>
            <a:xfrm>
              <a:off x="2034725" y="21803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76"/>
            <p:cNvSpPr/>
            <p:nvPr/>
          </p:nvSpPr>
          <p:spPr>
            <a:xfrm>
              <a:off x="2034725" y="21915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76"/>
            <p:cNvSpPr/>
            <p:nvPr/>
          </p:nvSpPr>
          <p:spPr>
            <a:xfrm>
              <a:off x="2034725" y="22024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76"/>
            <p:cNvSpPr/>
            <p:nvPr/>
          </p:nvSpPr>
          <p:spPr>
            <a:xfrm>
              <a:off x="2034725" y="2214025"/>
              <a:ext cx="12825" cy="6625"/>
            </a:xfrm>
            <a:custGeom>
              <a:rect b="b" l="l" r="r" t="t"/>
              <a:pathLst>
                <a:path extrusionOk="0" h="265" w="513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76"/>
            <p:cNvSpPr/>
            <p:nvPr/>
          </p:nvSpPr>
          <p:spPr>
            <a:xfrm>
              <a:off x="2034725" y="22252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76"/>
            <p:cNvSpPr/>
            <p:nvPr/>
          </p:nvSpPr>
          <p:spPr>
            <a:xfrm>
              <a:off x="2034725" y="22365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76"/>
            <p:cNvSpPr/>
            <p:nvPr/>
          </p:nvSpPr>
          <p:spPr>
            <a:xfrm>
              <a:off x="2034725" y="22477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76"/>
            <p:cNvSpPr/>
            <p:nvPr/>
          </p:nvSpPr>
          <p:spPr>
            <a:xfrm>
              <a:off x="2034725" y="22586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76"/>
            <p:cNvSpPr/>
            <p:nvPr/>
          </p:nvSpPr>
          <p:spPr>
            <a:xfrm>
              <a:off x="2034725" y="22702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76"/>
            <p:cNvSpPr/>
            <p:nvPr/>
          </p:nvSpPr>
          <p:spPr>
            <a:xfrm>
              <a:off x="2034725" y="22815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76"/>
            <p:cNvSpPr/>
            <p:nvPr/>
          </p:nvSpPr>
          <p:spPr>
            <a:xfrm>
              <a:off x="2034725" y="22927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76"/>
            <p:cNvSpPr/>
            <p:nvPr/>
          </p:nvSpPr>
          <p:spPr>
            <a:xfrm>
              <a:off x="2034725" y="23040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76"/>
            <p:cNvSpPr/>
            <p:nvPr/>
          </p:nvSpPr>
          <p:spPr>
            <a:xfrm>
              <a:off x="2034725" y="23148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76"/>
            <p:cNvSpPr/>
            <p:nvPr/>
          </p:nvSpPr>
          <p:spPr>
            <a:xfrm>
              <a:off x="2034725" y="23264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76"/>
            <p:cNvSpPr/>
            <p:nvPr/>
          </p:nvSpPr>
          <p:spPr>
            <a:xfrm>
              <a:off x="2034725" y="23377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76"/>
            <p:cNvSpPr/>
            <p:nvPr/>
          </p:nvSpPr>
          <p:spPr>
            <a:xfrm>
              <a:off x="2034725" y="23489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76"/>
            <p:cNvSpPr/>
            <p:nvPr/>
          </p:nvSpPr>
          <p:spPr>
            <a:xfrm>
              <a:off x="22204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76"/>
            <p:cNvSpPr/>
            <p:nvPr/>
          </p:nvSpPr>
          <p:spPr>
            <a:xfrm>
              <a:off x="2208825" y="2163625"/>
              <a:ext cx="6600" cy="12825"/>
            </a:xfrm>
            <a:custGeom>
              <a:rect b="b" l="l" r="r" t="t"/>
              <a:pathLst>
                <a:path extrusionOk="0" h="513" w="264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76"/>
            <p:cNvSpPr/>
            <p:nvPr/>
          </p:nvSpPr>
          <p:spPr>
            <a:xfrm>
              <a:off x="2197950" y="2163625"/>
              <a:ext cx="6250" cy="12825"/>
            </a:xfrm>
            <a:custGeom>
              <a:rect b="b" l="l" r="r" t="t"/>
              <a:pathLst>
                <a:path extrusionOk="0" h="513" w="25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76"/>
            <p:cNvSpPr/>
            <p:nvPr/>
          </p:nvSpPr>
          <p:spPr>
            <a:xfrm>
              <a:off x="21867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76"/>
            <p:cNvSpPr/>
            <p:nvPr/>
          </p:nvSpPr>
          <p:spPr>
            <a:xfrm>
              <a:off x="21754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76"/>
            <p:cNvSpPr/>
            <p:nvPr/>
          </p:nvSpPr>
          <p:spPr>
            <a:xfrm>
              <a:off x="21638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76"/>
            <p:cNvSpPr/>
            <p:nvPr/>
          </p:nvSpPr>
          <p:spPr>
            <a:xfrm>
              <a:off x="21526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76"/>
            <p:cNvSpPr/>
            <p:nvPr/>
          </p:nvSpPr>
          <p:spPr>
            <a:xfrm>
              <a:off x="2141350" y="2163625"/>
              <a:ext cx="6625" cy="12825"/>
            </a:xfrm>
            <a:custGeom>
              <a:rect b="b" l="l" r="r" t="t"/>
              <a:pathLst>
                <a:path extrusionOk="0" h="513" w="265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76"/>
            <p:cNvSpPr/>
            <p:nvPr/>
          </p:nvSpPr>
          <p:spPr>
            <a:xfrm>
              <a:off x="21305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76"/>
            <p:cNvSpPr/>
            <p:nvPr/>
          </p:nvSpPr>
          <p:spPr>
            <a:xfrm>
              <a:off x="21192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76"/>
            <p:cNvSpPr/>
            <p:nvPr/>
          </p:nvSpPr>
          <p:spPr>
            <a:xfrm>
              <a:off x="21076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76"/>
            <p:cNvSpPr/>
            <p:nvPr/>
          </p:nvSpPr>
          <p:spPr>
            <a:xfrm>
              <a:off x="20963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76"/>
            <p:cNvSpPr/>
            <p:nvPr/>
          </p:nvSpPr>
          <p:spPr>
            <a:xfrm>
              <a:off x="20855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76"/>
            <p:cNvSpPr/>
            <p:nvPr/>
          </p:nvSpPr>
          <p:spPr>
            <a:xfrm>
              <a:off x="20742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76"/>
            <p:cNvSpPr/>
            <p:nvPr/>
          </p:nvSpPr>
          <p:spPr>
            <a:xfrm>
              <a:off x="20630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76"/>
            <p:cNvSpPr/>
            <p:nvPr/>
          </p:nvSpPr>
          <p:spPr>
            <a:xfrm>
              <a:off x="20514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76"/>
            <p:cNvSpPr/>
            <p:nvPr/>
          </p:nvSpPr>
          <p:spPr>
            <a:xfrm>
              <a:off x="2230925" y="23489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76"/>
            <p:cNvSpPr/>
            <p:nvPr/>
          </p:nvSpPr>
          <p:spPr>
            <a:xfrm>
              <a:off x="2230925" y="23377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76"/>
            <p:cNvSpPr/>
            <p:nvPr/>
          </p:nvSpPr>
          <p:spPr>
            <a:xfrm>
              <a:off x="2230925" y="2326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76"/>
            <p:cNvSpPr/>
            <p:nvPr/>
          </p:nvSpPr>
          <p:spPr>
            <a:xfrm>
              <a:off x="2230925" y="23148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76"/>
            <p:cNvSpPr/>
            <p:nvPr/>
          </p:nvSpPr>
          <p:spPr>
            <a:xfrm>
              <a:off x="2230925" y="23040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76"/>
            <p:cNvSpPr/>
            <p:nvPr/>
          </p:nvSpPr>
          <p:spPr>
            <a:xfrm>
              <a:off x="2230925" y="22927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76"/>
            <p:cNvSpPr/>
            <p:nvPr/>
          </p:nvSpPr>
          <p:spPr>
            <a:xfrm>
              <a:off x="2230925" y="22815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76"/>
            <p:cNvSpPr/>
            <p:nvPr/>
          </p:nvSpPr>
          <p:spPr>
            <a:xfrm>
              <a:off x="2230925" y="22702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76"/>
            <p:cNvSpPr/>
            <p:nvPr/>
          </p:nvSpPr>
          <p:spPr>
            <a:xfrm>
              <a:off x="2230925" y="22586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76"/>
            <p:cNvSpPr/>
            <p:nvPr/>
          </p:nvSpPr>
          <p:spPr>
            <a:xfrm>
              <a:off x="2230925" y="22477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76"/>
            <p:cNvSpPr/>
            <p:nvPr/>
          </p:nvSpPr>
          <p:spPr>
            <a:xfrm>
              <a:off x="2230925" y="22365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76"/>
            <p:cNvSpPr/>
            <p:nvPr/>
          </p:nvSpPr>
          <p:spPr>
            <a:xfrm>
              <a:off x="2230925" y="22252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76"/>
            <p:cNvSpPr/>
            <p:nvPr/>
          </p:nvSpPr>
          <p:spPr>
            <a:xfrm>
              <a:off x="2230925" y="22140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76"/>
            <p:cNvSpPr/>
            <p:nvPr/>
          </p:nvSpPr>
          <p:spPr>
            <a:xfrm>
              <a:off x="2230925" y="22024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76"/>
            <p:cNvSpPr/>
            <p:nvPr/>
          </p:nvSpPr>
          <p:spPr>
            <a:xfrm>
              <a:off x="2230925" y="21915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76"/>
            <p:cNvSpPr/>
            <p:nvPr/>
          </p:nvSpPr>
          <p:spPr>
            <a:xfrm>
              <a:off x="2230925" y="21803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76"/>
            <p:cNvSpPr/>
            <p:nvPr/>
          </p:nvSpPr>
          <p:spPr>
            <a:xfrm>
              <a:off x="2054875" y="2184950"/>
              <a:ext cx="12450" cy="12825"/>
            </a:xfrm>
            <a:custGeom>
              <a:rect b="b" l="l" r="r" t="t"/>
              <a:pathLst>
                <a:path extrusionOk="0" h="513" w="498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76"/>
            <p:cNvSpPr/>
            <p:nvPr/>
          </p:nvSpPr>
          <p:spPr>
            <a:xfrm>
              <a:off x="2243325" y="2154700"/>
              <a:ext cx="41125" cy="29900"/>
            </a:xfrm>
            <a:custGeom>
              <a:rect b="b" l="l" r="r" t="t"/>
              <a:pathLst>
                <a:path extrusionOk="0" h="1196" w="1645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76"/>
            <p:cNvSpPr/>
            <p:nvPr/>
          </p:nvSpPr>
          <p:spPr>
            <a:xfrm>
              <a:off x="2243325" y="2153925"/>
              <a:ext cx="55475" cy="41900"/>
            </a:xfrm>
            <a:custGeom>
              <a:rect b="b" l="l" r="r" t="t"/>
              <a:pathLst>
                <a:path extrusionOk="0" h="1676" w="2219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76"/>
            <p:cNvSpPr/>
            <p:nvPr/>
          </p:nvSpPr>
          <p:spPr>
            <a:xfrm>
              <a:off x="2243325" y="2333850"/>
              <a:ext cx="116350" cy="19400"/>
            </a:xfrm>
            <a:custGeom>
              <a:rect b="b" l="l" r="r" t="t"/>
              <a:pathLst>
                <a:path extrusionOk="0" h="776" w="4654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76"/>
            <p:cNvSpPr/>
            <p:nvPr/>
          </p:nvSpPr>
          <p:spPr>
            <a:xfrm>
              <a:off x="2243325" y="2312900"/>
              <a:ext cx="116350" cy="29125"/>
            </a:xfrm>
            <a:custGeom>
              <a:rect b="b" l="l" r="r" t="t"/>
              <a:pathLst>
                <a:path extrusionOk="0" h="1165" w="4654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76"/>
            <p:cNvSpPr/>
            <p:nvPr/>
          </p:nvSpPr>
          <p:spPr>
            <a:xfrm>
              <a:off x="2359650" y="232765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76"/>
            <p:cNvSpPr/>
            <p:nvPr/>
          </p:nvSpPr>
          <p:spPr>
            <a:xfrm>
              <a:off x="2359650" y="232765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76"/>
            <p:cNvSpPr/>
            <p:nvPr/>
          </p:nvSpPr>
          <p:spPr>
            <a:xfrm>
              <a:off x="2359650" y="232765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76"/>
            <p:cNvSpPr/>
            <p:nvPr/>
          </p:nvSpPr>
          <p:spPr>
            <a:xfrm>
              <a:off x="2384850" y="232765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76"/>
            <p:cNvSpPr/>
            <p:nvPr/>
          </p:nvSpPr>
          <p:spPr>
            <a:xfrm>
              <a:off x="2359650" y="230710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76"/>
            <p:cNvSpPr/>
            <p:nvPr/>
          </p:nvSpPr>
          <p:spPr>
            <a:xfrm>
              <a:off x="2359650" y="230710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76"/>
            <p:cNvSpPr/>
            <p:nvPr/>
          </p:nvSpPr>
          <p:spPr>
            <a:xfrm>
              <a:off x="2359650" y="230710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76"/>
            <p:cNvSpPr/>
            <p:nvPr/>
          </p:nvSpPr>
          <p:spPr>
            <a:xfrm>
              <a:off x="2384850" y="230710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76"/>
            <p:cNvSpPr/>
            <p:nvPr/>
          </p:nvSpPr>
          <p:spPr>
            <a:xfrm>
              <a:off x="1960275" y="2207050"/>
              <a:ext cx="13975" cy="45400"/>
            </a:xfrm>
            <a:custGeom>
              <a:rect b="b" l="l" r="r" t="t"/>
              <a:pathLst>
                <a:path extrusionOk="0" h="1816" w="559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76"/>
            <p:cNvSpPr/>
            <p:nvPr/>
          </p:nvSpPr>
          <p:spPr>
            <a:xfrm>
              <a:off x="1960275" y="2207050"/>
              <a:ext cx="13975" cy="45400"/>
            </a:xfrm>
            <a:custGeom>
              <a:rect b="b" l="l" r="r" t="t"/>
              <a:pathLst>
                <a:path extrusionOk="0" h="1816" w="559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76"/>
            <p:cNvSpPr/>
            <p:nvPr/>
          </p:nvSpPr>
          <p:spPr>
            <a:xfrm>
              <a:off x="1960675" y="2207050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76"/>
            <p:cNvSpPr/>
            <p:nvPr/>
          </p:nvSpPr>
          <p:spPr>
            <a:xfrm>
              <a:off x="1960675" y="2242725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76"/>
            <p:cNvSpPr/>
            <p:nvPr/>
          </p:nvSpPr>
          <p:spPr>
            <a:xfrm>
              <a:off x="1960275" y="2309425"/>
              <a:ext cx="13975" cy="45775"/>
            </a:xfrm>
            <a:custGeom>
              <a:rect b="b" l="l" r="r" t="t"/>
              <a:pathLst>
                <a:path extrusionOk="0" h="1831" w="559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76"/>
            <p:cNvSpPr/>
            <p:nvPr/>
          </p:nvSpPr>
          <p:spPr>
            <a:xfrm>
              <a:off x="1960275" y="2309425"/>
              <a:ext cx="13975" cy="45775"/>
            </a:xfrm>
            <a:custGeom>
              <a:rect b="b" l="l" r="r" t="t"/>
              <a:pathLst>
                <a:path extrusionOk="0" h="1831" w="559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76"/>
            <p:cNvSpPr/>
            <p:nvPr/>
          </p:nvSpPr>
          <p:spPr>
            <a:xfrm>
              <a:off x="1960675" y="2309425"/>
              <a:ext cx="13975" cy="9700"/>
            </a:xfrm>
            <a:custGeom>
              <a:rect b="b" l="l" r="r" t="t"/>
              <a:pathLst>
                <a:path extrusionOk="0" h="388" w="559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76"/>
            <p:cNvSpPr/>
            <p:nvPr/>
          </p:nvSpPr>
          <p:spPr>
            <a:xfrm>
              <a:off x="1960675" y="2345475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76"/>
            <p:cNvSpPr/>
            <p:nvPr/>
          </p:nvSpPr>
          <p:spPr>
            <a:xfrm>
              <a:off x="2359650" y="22869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76"/>
            <p:cNvSpPr/>
            <p:nvPr/>
          </p:nvSpPr>
          <p:spPr>
            <a:xfrm>
              <a:off x="2359650" y="22869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76"/>
            <p:cNvSpPr/>
            <p:nvPr/>
          </p:nvSpPr>
          <p:spPr>
            <a:xfrm>
              <a:off x="2359650" y="22869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76"/>
            <p:cNvSpPr/>
            <p:nvPr/>
          </p:nvSpPr>
          <p:spPr>
            <a:xfrm>
              <a:off x="2384850" y="22869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76"/>
            <p:cNvSpPr/>
            <p:nvPr/>
          </p:nvSpPr>
          <p:spPr>
            <a:xfrm>
              <a:off x="2359650" y="2266375"/>
              <a:ext cx="31425" cy="14375"/>
            </a:xfrm>
            <a:custGeom>
              <a:rect b="b" l="l" r="r" t="t"/>
              <a:pathLst>
                <a:path extrusionOk="0" h="575" w="1257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76"/>
            <p:cNvSpPr/>
            <p:nvPr/>
          </p:nvSpPr>
          <p:spPr>
            <a:xfrm>
              <a:off x="2359650" y="2266375"/>
              <a:ext cx="31425" cy="14375"/>
            </a:xfrm>
            <a:custGeom>
              <a:rect b="b" l="l" r="r" t="t"/>
              <a:pathLst>
                <a:path extrusionOk="0" h="575" w="1257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76"/>
            <p:cNvSpPr/>
            <p:nvPr/>
          </p:nvSpPr>
          <p:spPr>
            <a:xfrm>
              <a:off x="2359650" y="2266375"/>
              <a:ext cx="6625" cy="14375"/>
            </a:xfrm>
            <a:custGeom>
              <a:rect b="b" l="l" r="r" t="t"/>
              <a:pathLst>
                <a:path extrusionOk="0" h="575" w="265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76"/>
            <p:cNvSpPr/>
            <p:nvPr/>
          </p:nvSpPr>
          <p:spPr>
            <a:xfrm>
              <a:off x="2384850" y="2266375"/>
              <a:ext cx="6625" cy="14375"/>
            </a:xfrm>
            <a:custGeom>
              <a:rect b="b" l="l" r="r" t="t"/>
              <a:pathLst>
                <a:path extrusionOk="0" h="575" w="265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76"/>
            <p:cNvSpPr/>
            <p:nvPr/>
          </p:nvSpPr>
          <p:spPr>
            <a:xfrm>
              <a:off x="2359650" y="22462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76"/>
            <p:cNvSpPr/>
            <p:nvPr/>
          </p:nvSpPr>
          <p:spPr>
            <a:xfrm>
              <a:off x="2359650" y="22462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76"/>
            <p:cNvSpPr/>
            <p:nvPr/>
          </p:nvSpPr>
          <p:spPr>
            <a:xfrm>
              <a:off x="2359650" y="22462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76"/>
            <p:cNvSpPr/>
            <p:nvPr/>
          </p:nvSpPr>
          <p:spPr>
            <a:xfrm>
              <a:off x="2384850" y="22462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76"/>
            <p:cNvSpPr/>
            <p:nvPr/>
          </p:nvSpPr>
          <p:spPr>
            <a:xfrm>
              <a:off x="2021550" y="2453275"/>
              <a:ext cx="52750" cy="105875"/>
            </a:xfrm>
            <a:custGeom>
              <a:rect b="b" l="l" r="r" t="t"/>
              <a:pathLst>
                <a:path extrusionOk="0" h="4235" w="211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76"/>
            <p:cNvSpPr/>
            <p:nvPr/>
          </p:nvSpPr>
          <p:spPr>
            <a:xfrm>
              <a:off x="2008350" y="245792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76"/>
            <p:cNvSpPr/>
            <p:nvPr/>
          </p:nvSpPr>
          <p:spPr>
            <a:xfrm>
              <a:off x="2008350" y="246917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76"/>
            <p:cNvSpPr/>
            <p:nvPr/>
          </p:nvSpPr>
          <p:spPr>
            <a:xfrm>
              <a:off x="2008350" y="2480400"/>
              <a:ext cx="12450" cy="6250"/>
            </a:xfrm>
            <a:custGeom>
              <a:rect b="b" l="l" r="r" t="t"/>
              <a:pathLst>
                <a:path extrusionOk="0" h="250" w="498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76"/>
            <p:cNvSpPr/>
            <p:nvPr/>
          </p:nvSpPr>
          <p:spPr>
            <a:xfrm>
              <a:off x="2008350" y="249127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76"/>
            <p:cNvSpPr/>
            <p:nvPr/>
          </p:nvSpPr>
          <p:spPr>
            <a:xfrm>
              <a:off x="2008350" y="25029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76"/>
            <p:cNvSpPr/>
            <p:nvPr/>
          </p:nvSpPr>
          <p:spPr>
            <a:xfrm>
              <a:off x="2008350" y="251415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76"/>
            <p:cNvSpPr/>
            <p:nvPr/>
          </p:nvSpPr>
          <p:spPr>
            <a:xfrm>
              <a:off x="2008350" y="25254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76"/>
            <p:cNvSpPr/>
            <p:nvPr/>
          </p:nvSpPr>
          <p:spPr>
            <a:xfrm>
              <a:off x="2008350" y="253662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76"/>
            <p:cNvSpPr/>
            <p:nvPr/>
          </p:nvSpPr>
          <p:spPr>
            <a:xfrm>
              <a:off x="2008350" y="25475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76"/>
            <p:cNvSpPr/>
            <p:nvPr/>
          </p:nvSpPr>
          <p:spPr>
            <a:xfrm>
              <a:off x="2074275" y="24579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76"/>
            <p:cNvSpPr/>
            <p:nvPr/>
          </p:nvSpPr>
          <p:spPr>
            <a:xfrm>
              <a:off x="2074275" y="24691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76"/>
            <p:cNvSpPr/>
            <p:nvPr/>
          </p:nvSpPr>
          <p:spPr>
            <a:xfrm>
              <a:off x="2074275" y="2480400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76"/>
            <p:cNvSpPr/>
            <p:nvPr/>
          </p:nvSpPr>
          <p:spPr>
            <a:xfrm>
              <a:off x="2074275" y="24912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76"/>
            <p:cNvSpPr/>
            <p:nvPr/>
          </p:nvSpPr>
          <p:spPr>
            <a:xfrm>
              <a:off x="2074275" y="25029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76"/>
            <p:cNvSpPr/>
            <p:nvPr/>
          </p:nvSpPr>
          <p:spPr>
            <a:xfrm>
              <a:off x="2074275" y="25141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76"/>
            <p:cNvSpPr/>
            <p:nvPr/>
          </p:nvSpPr>
          <p:spPr>
            <a:xfrm>
              <a:off x="2074275" y="25254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76"/>
            <p:cNvSpPr/>
            <p:nvPr/>
          </p:nvSpPr>
          <p:spPr>
            <a:xfrm>
              <a:off x="2074275" y="25366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76"/>
            <p:cNvSpPr/>
            <p:nvPr/>
          </p:nvSpPr>
          <p:spPr>
            <a:xfrm>
              <a:off x="2074275" y="25475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76"/>
            <p:cNvSpPr/>
            <p:nvPr/>
          </p:nvSpPr>
          <p:spPr>
            <a:xfrm>
              <a:off x="2348400" y="2380750"/>
              <a:ext cx="58575" cy="58975"/>
            </a:xfrm>
            <a:custGeom>
              <a:rect b="b" l="l" r="r" t="t"/>
              <a:pathLst>
                <a:path extrusionOk="0" h="2359" w="2343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76"/>
            <p:cNvSpPr/>
            <p:nvPr/>
          </p:nvSpPr>
          <p:spPr>
            <a:xfrm>
              <a:off x="2407350" y="24292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76"/>
            <p:cNvSpPr/>
            <p:nvPr/>
          </p:nvSpPr>
          <p:spPr>
            <a:xfrm>
              <a:off x="2407350" y="241797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76"/>
            <p:cNvSpPr/>
            <p:nvPr/>
          </p:nvSpPr>
          <p:spPr>
            <a:xfrm>
              <a:off x="2407350" y="24071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76"/>
            <p:cNvSpPr/>
            <p:nvPr/>
          </p:nvSpPr>
          <p:spPr>
            <a:xfrm>
              <a:off x="2407350" y="23958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76"/>
            <p:cNvSpPr/>
            <p:nvPr/>
          </p:nvSpPr>
          <p:spPr>
            <a:xfrm>
              <a:off x="2407350" y="23846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76"/>
            <p:cNvSpPr/>
            <p:nvPr/>
          </p:nvSpPr>
          <p:spPr>
            <a:xfrm>
              <a:off x="2336000" y="24292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76"/>
            <p:cNvSpPr/>
            <p:nvPr/>
          </p:nvSpPr>
          <p:spPr>
            <a:xfrm>
              <a:off x="2336000" y="241797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76"/>
            <p:cNvSpPr/>
            <p:nvPr/>
          </p:nvSpPr>
          <p:spPr>
            <a:xfrm>
              <a:off x="2336000" y="24071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76"/>
            <p:cNvSpPr/>
            <p:nvPr/>
          </p:nvSpPr>
          <p:spPr>
            <a:xfrm>
              <a:off x="2336000" y="23958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76"/>
            <p:cNvSpPr/>
            <p:nvPr/>
          </p:nvSpPr>
          <p:spPr>
            <a:xfrm>
              <a:off x="2336000" y="23846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76"/>
            <p:cNvSpPr/>
            <p:nvPr/>
          </p:nvSpPr>
          <p:spPr>
            <a:xfrm>
              <a:off x="2348400" y="2160925"/>
              <a:ext cx="58575" cy="58550"/>
            </a:xfrm>
            <a:custGeom>
              <a:rect b="b" l="l" r="r" t="t"/>
              <a:pathLst>
                <a:path extrusionOk="0" h="2342" w="2343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76"/>
            <p:cNvSpPr/>
            <p:nvPr/>
          </p:nvSpPr>
          <p:spPr>
            <a:xfrm>
              <a:off x="2407350" y="22093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76"/>
            <p:cNvSpPr/>
            <p:nvPr/>
          </p:nvSpPr>
          <p:spPr>
            <a:xfrm>
              <a:off x="2407350" y="2198125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76"/>
            <p:cNvSpPr/>
            <p:nvPr/>
          </p:nvSpPr>
          <p:spPr>
            <a:xfrm>
              <a:off x="2407350" y="2186900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76"/>
            <p:cNvSpPr/>
            <p:nvPr/>
          </p:nvSpPr>
          <p:spPr>
            <a:xfrm>
              <a:off x="2407350" y="2175650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76"/>
            <p:cNvSpPr/>
            <p:nvPr/>
          </p:nvSpPr>
          <p:spPr>
            <a:xfrm>
              <a:off x="2407350" y="2164025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76"/>
            <p:cNvSpPr/>
            <p:nvPr/>
          </p:nvSpPr>
          <p:spPr>
            <a:xfrm>
              <a:off x="2336000" y="22093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76"/>
            <p:cNvSpPr/>
            <p:nvPr/>
          </p:nvSpPr>
          <p:spPr>
            <a:xfrm>
              <a:off x="2336000" y="2198125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76"/>
            <p:cNvSpPr/>
            <p:nvPr/>
          </p:nvSpPr>
          <p:spPr>
            <a:xfrm>
              <a:off x="2336000" y="2186900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76"/>
            <p:cNvSpPr/>
            <p:nvPr/>
          </p:nvSpPr>
          <p:spPr>
            <a:xfrm>
              <a:off x="2336000" y="2175650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76"/>
            <p:cNvSpPr/>
            <p:nvPr/>
          </p:nvSpPr>
          <p:spPr>
            <a:xfrm>
              <a:off x="2336000" y="2164025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76"/>
            <p:cNvSpPr/>
            <p:nvPr/>
          </p:nvSpPr>
          <p:spPr>
            <a:xfrm>
              <a:off x="2348400" y="2455975"/>
              <a:ext cx="58575" cy="58575"/>
            </a:xfrm>
            <a:custGeom>
              <a:rect b="b" l="l" r="r" t="t"/>
              <a:pathLst>
                <a:path extrusionOk="0" h="2343" w="2343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76"/>
            <p:cNvSpPr/>
            <p:nvPr/>
          </p:nvSpPr>
          <p:spPr>
            <a:xfrm>
              <a:off x="2407350" y="25044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76"/>
            <p:cNvSpPr/>
            <p:nvPr/>
          </p:nvSpPr>
          <p:spPr>
            <a:xfrm>
              <a:off x="2407350" y="24932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76"/>
            <p:cNvSpPr/>
            <p:nvPr/>
          </p:nvSpPr>
          <p:spPr>
            <a:xfrm>
              <a:off x="2407350" y="24823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76"/>
            <p:cNvSpPr/>
            <p:nvPr/>
          </p:nvSpPr>
          <p:spPr>
            <a:xfrm>
              <a:off x="2407350" y="24711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76"/>
            <p:cNvSpPr/>
            <p:nvPr/>
          </p:nvSpPr>
          <p:spPr>
            <a:xfrm>
              <a:off x="2407350" y="2459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76"/>
            <p:cNvSpPr/>
            <p:nvPr/>
          </p:nvSpPr>
          <p:spPr>
            <a:xfrm>
              <a:off x="2336000" y="25044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76"/>
            <p:cNvSpPr/>
            <p:nvPr/>
          </p:nvSpPr>
          <p:spPr>
            <a:xfrm>
              <a:off x="2336000" y="24932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76"/>
            <p:cNvSpPr/>
            <p:nvPr/>
          </p:nvSpPr>
          <p:spPr>
            <a:xfrm>
              <a:off x="2336000" y="24823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76"/>
            <p:cNvSpPr/>
            <p:nvPr/>
          </p:nvSpPr>
          <p:spPr>
            <a:xfrm>
              <a:off x="2336000" y="24711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76"/>
            <p:cNvSpPr/>
            <p:nvPr/>
          </p:nvSpPr>
          <p:spPr>
            <a:xfrm>
              <a:off x="2336000" y="2459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76"/>
            <p:cNvSpPr/>
            <p:nvPr/>
          </p:nvSpPr>
          <p:spPr>
            <a:xfrm>
              <a:off x="2243325" y="2292750"/>
              <a:ext cx="116350" cy="37625"/>
            </a:xfrm>
            <a:custGeom>
              <a:rect b="b" l="l" r="r" t="t"/>
              <a:pathLst>
                <a:path extrusionOk="0" h="1505" w="4654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76"/>
            <p:cNvSpPr/>
            <p:nvPr/>
          </p:nvSpPr>
          <p:spPr>
            <a:xfrm>
              <a:off x="2243325" y="2252025"/>
              <a:ext cx="116350" cy="23300"/>
            </a:xfrm>
            <a:custGeom>
              <a:rect b="b" l="l" r="r" t="t"/>
              <a:pathLst>
                <a:path extrusionOk="0" h="932" w="4654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76"/>
            <p:cNvSpPr/>
            <p:nvPr/>
          </p:nvSpPr>
          <p:spPr>
            <a:xfrm>
              <a:off x="2243325" y="2272975"/>
              <a:ext cx="116350" cy="24450"/>
            </a:xfrm>
            <a:custGeom>
              <a:rect b="b" l="l" r="r" t="t"/>
              <a:pathLst>
                <a:path extrusionOk="0" h="978" w="4654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76"/>
            <p:cNvSpPr/>
            <p:nvPr/>
          </p:nvSpPr>
          <p:spPr>
            <a:xfrm>
              <a:off x="2281700" y="21481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76"/>
            <p:cNvSpPr/>
            <p:nvPr/>
          </p:nvSpPr>
          <p:spPr>
            <a:xfrm>
              <a:off x="2295275" y="21481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76"/>
            <p:cNvSpPr/>
            <p:nvPr/>
          </p:nvSpPr>
          <p:spPr>
            <a:xfrm>
              <a:off x="2444950" y="2197350"/>
              <a:ext cx="8950" cy="8575"/>
            </a:xfrm>
            <a:custGeom>
              <a:rect b="b" l="l" r="r" t="t"/>
              <a:pathLst>
                <a:path extrusionOk="0" h="343" w="358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76"/>
            <p:cNvSpPr/>
            <p:nvPr/>
          </p:nvSpPr>
          <p:spPr>
            <a:xfrm>
              <a:off x="2444950" y="2165175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76"/>
            <p:cNvSpPr/>
            <p:nvPr/>
          </p:nvSpPr>
          <p:spPr>
            <a:xfrm>
              <a:off x="2468225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76"/>
            <p:cNvSpPr/>
            <p:nvPr/>
          </p:nvSpPr>
          <p:spPr>
            <a:xfrm>
              <a:off x="2000225" y="2336175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76"/>
            <p:cNvSpPr/>
            <p:nvPr/>
          </p:nvSpPr>
          <p:spPr>
            <a:xfrm>
              <a:off x="2000225" y="2360200"/>
              <a:ext cx="8550" cy="8575"/>
            </a:xfrm>
            <a:custGeom>
              <a:rect b="b" l="l" r="r" t="t"/>
              <a:pathLst>
                <a:path extrusionOk="0" h="343" w="342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76"/>
            <p:cNvSpPr/>
            <p:nvPr/>
          </p:nvSpPr>
          <p:spPr>
            <a:xfrm>
              <a:off x="2070000" y="24234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76"/>
            <p:cNvSpPr/>
            <p:nvPr/>
          </p:nvSpPr>
          <p:spPr>
            <a:xfrm>
              <a:off x="2090550" y="24234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76"/>
            <p:cNvSpPr/>
            <p:nvPr/>
          </p:nvSpPr>
          <p:spPr>
            <a:xfrm>
              <a:off x="2122750" y="244280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76"/>
            <p:cNvSpPr/>
            <p:nvPr/>
          </p:nvSpPr>
          <p:spPr>
            <a:xfrm>
              <a:off x="2139025" y="2442800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76"/>
            <p:cNvSpPr/>
            <p:nvPr/>
          </p:nvSpPr>
          <p:spPr>
            <a:xfrm>
              <a:off x="2155700" y="244280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76"/>
            <p:cNvSpPr/>
            <p:nvPr/>
          </p:nvSpPr>
          <p:spPr>
            <a:xfrm>
              <a:off x="2287150" y="249515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76"/>
            <p:cNvSpPr/>
            <p:nvPr/>
          </p:nvSpPr>
          <p:spPr>
            <a:xfrm>
              <a:off x="2273575" y="2507550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76"/>
            <p:cNvSpPr/>
            <p:nvPr/>
          </p:nvSpPr>
          <p:spPr>
            <a:xfrm>
              <a:off x="1973850" y="2456375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76"/>
            <p:cNvSpPr/>
            <p:nvPr/>
          </p:nvSpPr>
          <p:spPr>
            <a:xfrm>
              <a:off x="1973850" y="2512600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76"/>
            <p:cNvSpPr/>
            <p:nvPr/>
          </p:nvSpPr>
          <p:spPr>
            <a:xfrm>
              <a:off x="1962225" y="2560675"/>
              <a:ext cx="8925" cy="8950"/>
            </a:xfrm>
            <a:custGeom>
              <a:rect b="b" l="l" r="r" t="t"/>
              <a:pathLst>
                <a:path extrusionOk="0" h="358" w="357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76"/>
            <p:cNvSpPr/>
            <p:nvPr/>
          </p:nvSpPr>
          <p:spPr>
            <a:xfrm>
              <a:off x="1978875" y="2560675"/>
              <a:ext cx="8575" cy="8950"/>
            </a:xfrm>
            <a:custGeom>
              <a:rect b="b" l="l" r="r" t="t"/>
              <a:pathLst>
                <a:path extrusionOk="0" h="358" w="343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76"/>
            <p:cNvSpPr/>
            <p:nvPr/>
          </p:nvSpPr>
          <p:spPr>
            <a:xfrm>
              <a:off x="2447275" y="245017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76"/>
            <p:cNvSpPr/>
            <p:nvPr/>
          </p:nvSpPr>
          <p:spPr>
            <a:xfrm>
              <a:off x="2086675" y="2550200"/>
              <a:ext cx="170625" cy="57425"/>
            </a:xfrm>
            <a:custGeom>
              <a:rect b="b" l="l" r="r" t="t"/>
              <a:pathLst>
                <a:path extrusionOk="0" h="2297" w="6825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76"/>
            <p:cNvSpPr/>
            <p:nvPr/>
          </p:nvSpPr>
          <p:spPr>
            <a:xfrm>
              <a:off x="2256125" y="25975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76"/>
            <p:cNvSpPr/>
            <p:nvPr/>
          </p:nvSpPr>
          <p:spPr>
            <a:xfrm>
              <a:off x="2256125" y="257657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76"/>
            <p:cNvSpPr/>
            <p:nvPr/>
          </p:nvSpPr>
          <p:spPr>
            <a:xfrm>
              <a:off x="2256125" y="255525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76"/>
            <p:cNvSpPr/>
            <p:nvPr/>
          </p:nvSpPr>
          <p:spPr>
            <a:xfrm>
              <a:off x="2276675" y="2597500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76"/>
            <p:cNvSpPr/>
            <p:nvPr/>
          </p:nvSpPr>
          <p:spPr>
            <a:xfrm>
              <a:off x="2276675" y="2576575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76"/>
            <p:cNvSpPr/>
            <p:nvPr/>
          </p:nvSpPr>
          <p:spPr>
            <a:xfrm>
              <a:off x="2276675" y="2555250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76"/>
            <p:cNvSpPr/>
            <p:nvPr/>
          </p:nvSpPr>
          <p:spPr>
            <a:xfrm>
              <a:off x="2297600" y="2597500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76"/>
            <p:cNvSpPr/>
            <p:nvPr/>
          </p:nvSpPr>
          <p:spPr>
            <a:xfrm>
              <a:off x="2297600" y="2576575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76"/>
            <p:cNvSpPr/>
            <p:nvPr/>
          </p:nvSpPr>
          <p:spPr>
            <a:xfrm>
              <a:off x="2297600" y="2555250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76"/>
            <p:cNvSpPr/>
            <p:nvPr/>
          </p:nvSpPr>
          <p:spPr>
            <a:xfrm>
              <a:off x="2318550" y="259750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76"/>
            <p:cNvSpPr/>
            <p:nvPr/>
          </p:nvSpPr>
          <p:spPr>
            <a:xfrm>
              <a:off x="2318550" y="2576575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76"/>
            <p:cNvSpPr/>
            <p:nvPr/>
          </p:nvSpPr>
          <p:spPr>
            <a:xfrm>
              <a:off x="2318550" y="255525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76"/>
            <p:cNvSpPr/>
            <p:nvPr/>
          </p:nvSpPr>
          <p:spPr>
            <a:xfrm>
              <a:off x="2339475" y="25975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76"/>
            <p:cNvSpPr/>
            <p:nvPr/>
          </p:nvSpPr>
          <p:spPr>
            <a:xfrm>
              <a:off x="2339475" y="257657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76"/>
            <p:cNvSpPr/>
            <p:nvPr/>
          </p:nvSpPr>
          <p:spPr>
            <a:xfrm>
              <a:off x="2339475" y="255525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76"/>
            <p:cNvSpPr/>
            <p:nvPr/>
          </p:nvSpPr>
          <p:spPr>
            <a:xfrm>
              <a:off x="2360425" y="259750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76"/>
            <p:cNvSpPr/>
            <p:nvPr/>
          </p:nvSpPr>
          <p:spPr>
            <a:xfrm>
              <a:off x="2360425" y="2576575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76"/>
            <p:cNvSpPr/>
            <p:nvPr/>
          </p:nvSpPr>
          <p:spPr>
            <a:xfrm>
              <a:off x="2181275" y="211322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76"/>
            <p:cNvSpPr/>
            <p:nvPr/>
          </p:nvSpPr>
          <p:spPr>
            <a:xfrm>
              <a:off x="2181275" y="20919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76"/>
            <p:cNvSpPr/>
            <p:nvPr/>
          </p:nvSpPr>
          <p:spPr>
            <a:xfrm>
              <a:off x="2202225" y="211322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76"/>
            <p:cNvSpPr/>
            <p:nvPr/>
          </p:nvSpPr>
          <p:spPr>
            <a:xfrm>
              <a:off x="2202225" y="20919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76"/>
            <p:cNvSpPr/>
            <p:nvPr/>
          </p:nvSpPr>
          <p:spPr>
            <a:xfrm>
              <a:off x="2223175" y="2113225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76"/>
            <p:cNvSpPr/>
            <p:nvPr/>
          </p:nvSpPr>
          <p:spPr>
            <a:xfrm>
              <a:off x="2223175" y="2091900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76"/>
            <p:cNvSpPr/>
            <p:nvPr/>
          </p:nvSpPr>
          <p:spPr>
            <a:xfrm>
              <a:off x="2243725" y="2113225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76"/>
            <p:cNvSpPr/>
            <p:nvPr/>
          </p:nvSpPr>
          <p:spPr>
            <a:xfrm>
              <a:off x="2243725" y="2091900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76"/>
            <p:cNvSpPr/>
            <p:nvPr/>
          </p:nvSpPr>
          <p:spPr>
            <a:xfrm>
              <a:off x="2360425" y="255525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76"/>
            <p:cNvSpPr/>
            <p:nvPr/>
          </p:nvSpPr>
          <p:spPr>
            <a:xfrm>
              <a:off x="2086675" y="2538950"/>
              <a:ext cx="171800" cy="46950"/>
            </a:xfrm>
            <a:custGeom>
              <a:rect b="b" l="l" r="r" t="t"/>
              <a:pathLst>
                <a:path extrusionOk="0" h="1878" w="6872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76"/>
            <p:cNvSpPr/>
            <p:nvPr/>
          </p:nvSpPr>
          <p:spPr>
            <a:xfrm>
              <a:off x="2086675" y="2504850"/>
              <a:ext cx="171800" cy="60125"/>
            </a:xfrm>
            <a:custGeom>
              <a:rect b="b" l="l" r="r" t="t"/>
              <a:pathLst>
                <a:path extrusionOk="0" h="2405" w="6872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76"/>
            <p:cNvSpPr/>
            <p:nvPr/>
          </p:nvSpPr>
          <p:spPr>
            <a:xfrm>
              <a:off x="2086675" y="2447850"/>
              <a:ext cx="39575" cy="14350"/>
            </a:xfrm>
            <a:custGeom>
              <a:rect b="b" l="l" r="r" t="t"/>
              <a:pathLst>
                <a:path extrusionOk="0" h="574" w="1583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76"/>
            <p:cNvSpPr/>
            <p:nvPr/>
          </p:nvSpPr>
          <p:spPr>
            <a:xfrm>
              <a:off x="2086675" y="2448625"/>
              <a:ext cx="55875" cy="24825"/>
            </a:xfrm>
            <a:custGeom>
              <a:rect b="b" l="l" r="r" t="t"/>
              <a:pathLst>
                <a:path extrusionOk="0" h="993" w="2235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76"/>
            <p:cNvSpPr/>
            <p:nvPr/>
          </p:nvSpPr>
          <p:spPr>
            <a:xfrm>
              <a:off x="2166175" y="2371850"/>
              <a:ext cx="169850" cy="92300"/>
            </a:xfrm>
            <a:custGeom>
              <a:rect b="b" l="l" r="r" t="t"/>
              <a:pathLst>
                <a:path extrusionOk="0" h="3692" w="6794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76"/>
            <p:cNvSpPr/>
            <p:nvPr/>
          </p:nvSpPr>
          <p:spPr>
            <a:xfrm>
              <a:off x="2199900" y="2371850"/>
              <a:ext cx="136125" cy="62050"/>
            </a:xfrm>
            <a:custGeom>
              <a:rect b="b" l="l" r="r" t="t"/>
              <a:pathLst>
                <a:path extrusionOk="0" h="2482" w="5445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76"/>
            <p:cNvSpPr/>
            <p:nvPr/>
          </p:nvSpPr>
          <p:spPr>
            <a:xfrm>
              <a:off x="2211525" y="2371850"/>
              <a:ext cx="124500" cy="50800"/>
            </a:xfrm>
            <a:custGeom>
              <a:rect b="b" l="l" r="r" t="t"/>
              <a:pathLst>
                <a:path extrusionOk="0" h="2032" w="498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76"/>
            <p:cNvSpPr/>
            <p:nvPr/>
          </p:nvSpPr>
          <p:spPr>
            <a:xfrm>
              <a:off x="2311575" y="2495150"/>
              <a:ext cx="24450" cy="62050"/>
            </a:xfrm>
            <a:custGeom>
              <a:rect b="b" l="l" r="r" t="t"/>
              <a:pathLst>
                <a:path extrusionOk="0" h="2482" w="978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76"/>
            <p:cNvSpPr/>
            <p:nvPr/>
          </p:nvSpPr>
          <p:spPr>
            <a:xfrm>
              <a:off x="2419750" y="2456375"/>
              <a:ext cx="31425" cy="19025"/>
            </a:xfrm>
            <a:custGeom>
              <a:rect b="b" l="l" r="r" t="t"/>
              <a:pathLst>
                <a:path extrusionOk="0" h="761" w="1257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76"/>
            <p:cNvSpPr/>
            <p:nvPr/>
          </p:nvSpPr>
          <p:spPr>
            <a:xfrm>
              <a:off x="1980825" y="2459850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76"/>
            <p:cNvSpPr/>
            <p:nvPr/>
          </p:nvSpPr>
          <p:spPr>
            <a:xfrm>
              <a:off x="1968025" y="2538950"/>
              <a:ext cx="40350" cy="25625"/>
            </a:xfrm>
            <a:custGeom>
              <a:rect b="b" l="l" r="r" t="t"/>
              <a:pathLst>
                <a:path extrusionOk="0" h="1025" w="1614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76"/>
            <p:cNvSpPr/>
            <p:nvPr/>
          </p:nvSpPr>
          <p:spPr>
            <a:xfrm>
              <a:off x="1983925" y="2550600"/>
              <a:ext cx="24450" cy="13575"/>
            </a:xfrm>
            <a:custGeom>
              <a:rect b="b" l="l" r="r" t="t"/>
              <a:pathLst>
                <a:path extrusionOk="0" h="543" w="978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76"/>
            <p:cNvSpPr/>
            <p:nvPr/>
          </p:nvSpPr>
          <p:spPr>
            <a:xfrm>
              <a:off x="1980825" y="2516075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76"/>
            <p:cNvSpPr/>
            <p:nvPr/>
          </p:nvSpPr>
          <p:spPr>
            <a:xfrm>
              <a:off x="2086675" y="2449400"/>
              <a:ext cx="71750" cy="35300"/>
            </a:xfrm>
            <a:custGeom>
              <a:rect b="b" l="l" r="r" t="t"/>
              <a:pathLst>
                <a:path extrusionOk="0" h="1412" w="287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76"/>
            <p:cNvSpPr/>
            <p:nvPr/>
          </p:nvSpPr>
          <p:spPr>
            <a:xfrm>
              <a:off x="1966475" y="2283450"/>
              <a:ext cx="68650" cy="26375"/>
            </a:xfrm>
            <a:custGeom>
              <a:rect b="b" l="l" r="r" t="t"/>
              <a:pathLst>
                <a:path extrusionOk="0" h="1055" w="2746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76"/>
            <p:cNvSpPr/>
            <p:nvPr/>
          </p:nvSpPr>
          <p:spPr>
            <a:xfrm>
              <a:off x="1966475" y="2355175"/>
              <a:ext cx="100450" cy="60125"/>
            </a:xfrm>
            <a:custGeom>
              <a:rect b="b" l="l" r="r" t="t"/>
              <a:pathLst>
                <a:path extrusionOk="0" h="2405" w="4018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76"/>
            <p:cNvSpPr/>
            <p:nvPr/>
          </p:nvSpPr>
          <p:spPr>
            <a:xfrm>
              <a:off x="1966475" y="2182250"/>
              <a:ext cx="68650" cy="24825"/>
            </a:xfrm>
            <a:custGeom>
              <a:rect b="b" l="l" r="r" t="t"/>
              <a:pathLst>
                <a:path extrusionOk="0" h="993" w="2746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76"/>
            <p:cNvSpPr/>
            <p:nvPr/>
          </p:nvSpPr>
          <p:spPr>
            <a:xfrm>
              <a:off x="1966475" y="2252425"/>
              <a:ext cx="68650" cy="21725"/>
            </a:xfrm>
            <a:custGeom>
              <a:rect b="b" l="l" r="r" t="t"/>
              <a:pathLst>
                <a:path extrusionOk="0" h="869" w="2746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76"/>
            <p:cNvSpPr/>
            <p:nvPr/>
          </p:nvSpPr>
          <p:spPr>
            <a:xfrm>
              <a:off x="2006425" y="2339650"/>
              <a:ext cx="28700" cy="2375"/>
            </a:xfrm>
            <a:custGeom>
              <a:rect b="b" l="l" r="r" t="t"/>
              <a:pathLst>
                <a:path extrusionOk="0" h="95" w="1148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76"/>
            <p:cNvSpPr/>
            <p:nvPr/>
          </p:nvSpPr>
          <p:spPr>
            <a:xfrm>
              <a:off x="2006025" y="2350900"/>
              <a:ext cx="29100" cy="12050"/>
            </a:xfrm>
            <a:custGeom>
              <a:rect b="b" l="l" r="r" t="t"/>
              <a:pathLst>
                <a:path extrusionOk="0" h="482" w="1164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76"/>
            <p:cNvSpPr/>
            <p:nvPr/>
          </p:nvSpPr>
          <p:spPr>
            <a:xfrm>
              <a:off x="2074650" y="2371850"/>
              <a:ext cx="26400" cy="55075"/>
            </a:xfrm>
            <a:custGeom>
              <a:rect b="b" l="l" r="r" t="t"/>
              <a:pathLst>
                <a:path extrusionOk="0" h="2203" w="1056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76"/>
            <p:cNvSpPr/>
            <p:nvPr/>
          </p:nvSpPr>
          <p:spPr>
            <a:xfrm>
              <a:off x="2095975" y="2371850"/>
              <a:ext cx="15925" cy="55075"/>
            </a:xfrm>
            <a:custGeom>
              <a:rect b="b" l="l" r="r" t="t"/>
              <a:pathLst>
                <a:path extrusionOk="0" h="2203" w="637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76"/>
            <p:cNvSpPr/>
            <p:nvPr/>
          </p:nvSpPr>
          <p:spPr>
            <a:xfrm>
              <a:off x="2391050" y="2211700"/>
              <a:ext cx="57425" cy="42675"/>
            </a:xfrm>
            <a:custGeom>
              <a:rect b="b" l="l" r="r" t="t"/>
              <a:pathLst>
                <a:path extrusionOk="0" h="1707" w="2297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76"/>
            <p:cNvSpPr/>
            <p:nvPr/>
          </p:nvSpPr>
          <p:spPr>
            <a:xfrm>
              <a:off x="2419750" y="2200075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76"/>
            <p:cNvSpPr/>
            <p:nvPr/>
          </p:nvSpPr>
          <p:spPr>
            <a:xfrm>
              <a:off x="2419750" y="2170600"/>
              <a:ext cx="27950" cy="20975"/>
            </a:xfrm>
            <a:custGeom>
              <a:rect b="b" l="l" r="r" t="t"/>
              <a:pathLst>
                <a:path extrusionOk="0" h="839" w="1118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76"/>
            <p:cNvSpPr/>
            <p:nvPr/>
          </p:nvSpPr>
          <p:spPr>
            <a:xfrm>
              <a:off x="2391050" y="2333850"/>
              <a:ext cx="48500" cy="88800"/>
            </a:xfrm>
            <a:custGeom>
              <a:rect b="b" l="l" r="r" t="t"/>
              <a:pathLst>
                <a:path extrusionOk="0" h="3552" w="194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76"/>
            <p:cNvSpPr/>
            <p:nvPr/>
          </p:nvSpPr>
          <p:spPr>
            <a:xfrm>
              <a:off x="2392225" y="2312900"/>
              <a:ext cx="57800" cy="121000"/>
            </a:xfrm>
            <a:custGeom>
              <a:rect b="b" l="l" r="r" t="t"/>
              <a:pathLst>
                <a:path extrusionOk="0" h="4840" w="2312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76"/>
            <p:cNvSpPr/>
            <p:nvPr/>
          </p:nvSpPr>
          <p:spPr>
            <a:xfrm>
              <a:off x="2375550" y="2583925"/>
              <a:ext cx="55075" cy="13225"/>
            </a:xfrm>
            <a:custGeom>
              <a:rect b="b" l="l" r="r" t="t"/>
              <a:pathLst>
                <a:path extrusionOk="0" h="529" w="2203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76"/>
            <p:cNvSpPr/>
            <p:nvPr/>
          </p:nvSpPr>
          <p:spPr>
            <a:xfrm>
              <a:off x="2377475" y="2605275"/>
              <a:ext cx="52375" cy="2350"/>
            </a:xfrm>
            <a:custGeom>
              <a:rect b="b" l="l" r="r" t="t"/>
              <a:pathLst>
                <a:path extrusionOk="0" h="94" w="2095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76"/>
            <p:cNvSpPr/>
            <p:nvPr/>
          </p:nvSpPr>
          <p:spPr>
            <a:xfrm>
              <a:off x="2347250" y="2495150"/>
              <a:ext cx="93850" cy="62050"/>
            </a:xfrm>
            <a:custGeom>
              <a:rect b="b" l="l" r="r" t="t"/>
              <a:pathLst>
                <a:path extrusionOk="0" h="2482" w="3754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76"/>
            <p:cNvSpPr/>
            <p:nvPr/>
          </p:nvSpPr>
          <p:spPr>
            <a:xfrm>
              <a:off x="2375550" y="2563000"/>
              <a:ext cx="55075" cy="23300"/>
            </a:xfrm>
            <a:custGeom>
              <a:rect b="b" l="l" r="r" t="t"/>
              <a:pathLst>
                <a:path extrusionOk="0" h="932" w="2203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76"/>
            <p:cNvSpPr/>
            <p:nvPr/>
          </p:nvSpPr>
          <p:spPr>
            <a:xfrm>
              <a:off x="247170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76"/>
            <p:cNvSpPr/>
            <p:nvPr/>
          </p:nvSpPr>
          <p:spPr>
            <a:xfrm>
              <a:off x="245775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76"/>
            <p:cNvSpPr/>
            <p:nvPr/>
          </p:nvSpPr>
          <p:spPr>
            <a:xfrm>
              <a:off x="24604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76"/>
            <p:cNvSpPr/>
            <p:nvPr/>
          </p:nvSpPr>
          <p:spPr>
            <a:xfrm>
              <a:off x="236120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76"/>
            <p:cNvSpPr/>
            <p:nvPr/>
          </p:nvSpPr>
          <p:spPr>
            <a:xfrm>
              <a:off x="2363925" y="2134925"/>
              <a:ext cx="2725" cy="8575"/>
            </a:xfrm>
            <a:custGeom>
              <a:rect b="b" l="l" r="r" t="t"/>
              <a:pathLst>
                <a:path extrusionOk="0" h="343" w="109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76"/>
            <p:cNvSpPr/>
            <p:nvPr/>
          </p:nvSpPr>
          <p:spPr>
            <a:xfrm>
              <a:off x="2002550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76"/>
            <p:cNvSpPr/>
            <p:nvPr/>
          </p:nvSpPr>
          <p:spPr>
            <a:xfrm>
              <a:off x="2005250" y="2569975"/>
              <a:ext cx="2750" cy="8175"/>
            </a:xfrm>
            <a:custGeom>
              <a:rect b="b" l="l" r="r" t="t"/>
              <a:pathLst>
                <a:path extrusionOk="0" h="327" w="11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76"/>
            <p:cNvSpPr/>
            <p:nvPr/>
          </p:nvSpPr>
          <p:spPr>
            <a:xfrm>
              <a:off x="2013000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76"/>
            <p:cNvSpPr/>
            <p:nvPr/>
          </p:nvSpPr>
          <p:spPr>
            <a:xfrm>
              <a:off x="201610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76"/>
            <p:cNvSpPr/>
            <p:nvPr/>
          </p:nvSpPr>
          <p:spPr>
            <a:xfrm>
              <a:off x="2023875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76"/>
            <p:cNvSpPr/>
            <p:nvPr/>
          </p:nvSpPr>
          <p:spPr>
            <a:xfrm>
              <a:off x="202735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76"/>
            <p:cNvSpPr/>
            <p:nvPr/>
          </p:nvSpPr>
          <p:spPr>
            <a:xfrm>
              <a:off x="2034325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76"/>
            <p:cNvSpPr/>
            <p:nvPr/>
          </p:nvSpPr>
          <p:spPr>
            <a:xfrm>
              <a:off x="2037825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76"/>
            <p:cNvSpPr/>
            <p:nvPr/>
          </p:nvSpPr>
          <p:spPr>
            <a:xfrm>
              <a:off x="2045200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76"/>
            <p:cNvSpPr/>
            <p:nvPr/>
          </p:nvSpPr>
          <p:spPr>
            <a:xfrm>
              <a:off x="2048675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76"/>
            <p:cNvSpPr/>
            <p:nvPr/>
          </p:nvSpPr>
          <p:spPr>
            <a:xfrm>
              <a:off x="2055650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76"/>
            <p:cNvSpPr/>
            <p:nvPr/>
          </p:nvSpPr>
          <p:spPr>
            <a:xfrm>
              <a:off x="205915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76"/>
            <p:cNvSpPr/>
            <p:nvPr/>
          </p:nvSpPr>
          <p:spPr>
            <a:xfrm>
              <a:off x="2349950" y="21419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76"/>
            <p:cNvSpPr/>
            <p:nvPr/>
          </p:nvSpPr>
          <p:spPr>
            <a:xfrm>
              <a:off x="23534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76"/>
            <p:cNvSpPr/>
            <p:nvPr/>
          </p:nvSpPr>
          <p:spPr>
            <a:xfrm>
              <a:off x="2339475" y="21419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76"/>
            <p:cNvSpPr/>
            <p:nvPr/>
          </p:nvSpPr>
          <p:spPr>
            <a:xfrm>
              <a:off x="2342575" y="2134925"/>
              <a:ext cx="2375" cy="8575"/>
            </a:xfrm>
            <a:custGeom>
              <a:rect b="b" l="l" r="r" t="t"/>
              <a:pathLst>
                <a:path extrusionOk="0" h="343" w="95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76"/>
            <p:cNvSpPr/>
            <p:nvPr/>
          </p:nvSpPr>
          <p:spPr>
            <a:xfrm>
              <a:off x="2328625" y="21419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76"/>
            <p:cNvSpPr/>
            <p:nvPr/>
          </p:nvSpPr>
          <p:spPr>
            <a:xfrm>
              <a:off x="233212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76"/>
            <p:cNvSpPr/>
            <p:nvPr/>
          </p:nvSpPr>
          <p:spPr>
            <a:xfrm>
              <a:off x="2425175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76"/>
            <p:cNvSpPr/>
            <p:nvPr/>
          </p:nvSpPr>
          <p:spPr>
            <a:xfrm>
              <a:off x="2428275" y="2134925"/>
              <a:ext cx="2750" cy="8575"/>
            </a:xfrm>
            <a:custGeom>
              <a:rect b="b" l="l" r="r" t="t"/>
              <a:pathLst>
                <a:path extrusionOk="0" h="343" w="11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76"/>
            <p:cNvSpPr/>
            <p:nvPr/>
          </p:nvSpPr>
          <p:spPr>
            <a:xfrm>
              <a:off x="2414325" y="2141925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76"/>
            <p:cNvSpPr/>
            <p:nvPr/>
          </p:nvSpPr>
          <p:spPr>
            <a:xfrm>
              <a:off x="241780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76"/>
            <p:cNvSpPr/>
            <p:nvPr/>
          </p:nvSpPr>
          <p:spPr>
            <a:xfrm>
              <a:off x="240385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76"/>
            <p:cNvSpPr/>
            <p:nvPr/>
          </p:nvSpPr>
          <p:spPr>
            <a:xfrm>
              <a:off x="24073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76"/>
            <p:cNvSpPr/>
            <p:nvPr/>
          </p:nvSpPr>
          <p:spPr>
            <a:xfrm>
              <a:off x="2393000" y="2141925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76"/>
            <p:cNvSpPr/>
            <p:nvPr/>
          </p:nvSpPr>
          <p:spPr>
            <a:xfrm>
              <a:off x="239647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76"/>
            <p:cNvSpPr/>
            <p:nvPr/>
          </p:nvSpPr>
          <p:spPr>
            <a:xfrm>
              <a:off x="2382525" y="2142250"/>
              <a:ext cx="8550" cy="8600"/>
            </a:xfrm>
            <a:custGeom>
              <a:rect b="b" l="l" r="r" t="t"/>
              <a:pathLst>
                <a:path extrusionOk="0" h="344" w="342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76"/>
            <p:cNvSpPr/>
            <p:nvPr/>
          </p:nvSpPr>
          <p:spPr>
            <a:xfrm>
              <a:off x="238602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76"/>
            <p:cNvSpPr/>
            <p:nvPr/>
          </p:nvSpPr>
          <p:spPr>
            <a:xfrm>
              <a:off x="1987025" y="2111275"/>
              <a:ext cx="125650" cy="52375"/>
            </a:xfrm>
            <a:custGeom>
              <a:rect b="b" l="l" r="r" t="t"/>
              <a:pathLst>
                <a:path extrusionOk="0" h="2095" w="5026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76"/>
            <p:cNvSpPr/>
            <p:nvPr/>
          </p:nvSpPr>
          <p:spPr>
            <a:xfrm>
              <a:off x="2419350" y="2135325"/>
              <a:ext cx="33000" cy="33375"/>
            </a:xfrm>
            <a:custGeom>
              <a:rect b="b" l="l" r="r" t="t"/>
              <a:pathLst>
                <a:path extrusionOk="0" h="1335" w="132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76"/>
            <p:cNvSpPr/>
            <p:nvPr/>
          </p:nvSpPr>
          <p:spPr>
            <a:xfrm>
              <a:off x="1987025" y="2143475"/>
              <a:ext cx="68650" cy="20175"/>
            </a:xfrm>
            <a:custGeom>
              <a:rect b="b" l="l" r="r" t="t"/>
              <a:pathLst>
                <a:path extrusionOk="0" h="807" w="2746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76"/>
            <p:cNvSpPr/>
            <p:nvPr/>
          </p:nvSpPr>
          <p:spPr>
            <a:xfrm>
              <a:off x="1987025" y="2132600"/>
              <a:ext cx="80300" cy="31050"/>
            </a:xfrm>
            <a:custGeom>
              <a:rect b="b" l="l" r="r" t="t"/>
              <a:pathLst>
                <a:path extrusionOk="0" h="1242" w="3212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76"/>
            <p:cNvSpPr/>
            <p:nvPr/>
          </p:nvSpPr>
          <p:spPr>
            <a:xfrm>
              <a:off x="1987025" y="2122150"/>
              <a:ext cx="114025" cy="41500"/>
            </a:xfrm>
            <a:custGeom>
              <a:rect b="b" l="l" r="r" t="t"/>
              <a:pathLst>
                <a:path extrusionOk="0" h="1660" w="4561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76"/>
            <p:cNvSpPr/>
            <p:nvPr/>
          </p:nvSpPr>
          <p:spPr>
            <a:xfrm>
              <a:off x="1987025" y="2100825"/>
              <a:ext cx="159000" cy="62825"/>
            </a:xfrm>
            <a:custGeom>
              <a:rect b="b" l="l" r="r" t="t"/>
              <a:pathLst>
                <a:path extrusionOk="0" h="2513" w="636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76"/>
            <p:cNvSpPr/>
            <p:nvPr/>
          </p:nvSpPr>
          <p:spPr>
            <a:xfrm>
              <a:off x="1987025" y="2089950"/>
              <a:ext cx="170250" cy="73700"/>
            </a:xfrm>
            <a:custGeom>
              <a:rect b="b" l="l" r="r" t="t"/>
              <a:pathLst>
                <a:path extrusionOk="0" h="2948" w="681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76"/>
            <p:cNvSpPr/>
            <p:nvPr/>
          </p:nvSpPr>
          <p:spPr>
            <a:xfrm>
              <a:off x="2188650" y="2128350"/>
              <a:ext cx="2350" cy="35300"/>
            </a:xfrm>
            <a:custGeom>
              <a:rect b="b" l="l" r="r" t="t"/>
              <a:pathLst>
                <a:path extrusionOk="0" h="1412" w="94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76"/>
            <p:cNvSpPr/>
            <p:nvPr/>
          </p:nvSpPr>
          <p:spPr>
            <a:xfrm>
              <a:off x="2222400" y="2128350"/>
              <a:ext cx="10475" cy="35300"/>
            </a:xfrm>
            <a:custGeom>
              <a:rect b="b" l="l" r="r" t="t"/>
              <a:pathLst>
                <a:path extrusionOk="0" h="1412" w="419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76"/>
            <p:cNvSpPr/>
            <p:nvPr/>
          </p:nvSpPr>
          <p:spPr>
            <a:xfrm>
              <a:off x="2199900" y="2127950"/>
              <a:ext cx="12425" cy="35700"/>
            </a:xfrm>
            <a:custGeom>
              <a:rect b="b" l="l" r="r" t="t"/>
              <a:pathLst>
                <a:path extrusionOk="0" h="1428" w="497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76"/>
            <p:cNvSpPr/>
            <p:nvPr/>
          </p:nvSpPr>
          <p:spPr>
            <a:xfrm>
              <a:off x="2243325" y="2099650"/>
              <a:ext cx="70200" cy="107425"/>
            </a:xfrm>
            <a:custGeom>
              <a:rect b="b" l="l" r="r" t="t"/>
              <a:pathLst>
                <a:path extrusionOk="0" h="4297" w="2808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76"/>
            <p:cNvSpPr/>
            <p:nvPr/>
          </p:nvSpPr>
          <p:spPr>
            <a:xfrm>
              <a:off x="2440675" y="2602925"/>
              <a:ext cx="37250" cy="6625"/>
            </a:xfrm>
            <a:custGeom>
              <a:rect b="b" l="l" r="r" t="t"/>
              <a:pathLst>
                <a:path extrusionOk="0" h="265" w="149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76"/>
            <p:cNvSpPr/>
            <p:nvPr/>
          </p:nvSpPr>
          <p:spPr>
            <a:xfrm>
              <a:off x="2430600" y="2605275"/>
              <a:ext cx="10500" cy="2725"/>
            </a:xfrm>
            <a:custGeom>
              <a:rect b="b" l="l" r="r" t="t"/>
              <a:pathLst>
                <a:path extrusionOk="0" h="109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76"/>
            <p:cNvSpPr/>
            <p:nvPr/>
          </p:nvSpPr>
          <p:spPr>
            <a:xfrm>
              <a:off x="2440675" y="2592075"/>
              <a:ext cx="37250" cy="7000"/>
            </a:xfrm>
            <a:custGeom>
              <a:rect b="b" l="l" r="r" t="t"/>
              <a:pathLst>
                <a:path extrusionOk="0" h="280" w="149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76"/>
            <p:cNvSpPr/>
            <p:nvPr/>
          </p:nvSpPr>
          <p:spPr>
            <a:xfrm>
              <a:off x="2430600" y="2594800"/>
              <a:ext cx="10500" cy="2725"/>
            </a:xfrm>
            <a:custGeom>
              <a:rect b="b" l="l" r="r" t="t"/>
              <a:pathLst>
                <a:path extrusionOk="0" h="109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76"/>
            <p:cNvSpPr/>
            <p:nvPr/>
          </p:nvSpPr>
          <p:spPr>
            <a:xfrm>
              <a:off x="2440675" y="2581600"/>
              <a:ext cx="37250" cy="6625"/>
            </a:xfrm>
            <a:custGeom>
              <a:rect b="b" l="l" r="r" t="t"/>
              <a:pathLst>
                <a:path extrusionOk="0" h="265" w="149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76"/>
            <p:cNvSpPr/>
            <p:nvPr/>
          </p:nvSpPr>
          <p:spPr>
            <a:xfrm>
              <a:off x="2430600" y="2583550"/>
              <a:ext cx="10500" cy="2750"/>
            </a:xfrm>
            <a:custGeom>
              <a:rect b="b" l="l" r="r" t="t"/>
              <a:pathLst>
                <a:path extrusionOk="0" h="110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76"/>
            <p:cNvSpPr/>
            <p:nvPr/>
          </p:nvSpPr>
          <p:spPr>
            <a:xfrm>
              <a:off x="1939350" y="2141150"/>
              <a:ext cx="37225" cy="6600"/>
            </a:xfrm>
            <a:custGeom>
              <a:rect b="b" l="l" r="r" t="t"/>
              <a:pathLst>
                <a:path extrusionOk="0" h="264" w="1489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76"/>
            <p:cNvSpPr/>
            <p:nvPr/>
          </p:nvSpPr>
          <p:spPr>
            <a:xfrm>
              <a:off x="1976550" y="2143475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76"/>
            <p:cNvSpPr/>
            <p:nvPr/>
          </p:nvSpPr>
          <p:spPr>
            <a:xfrm>
              <a:off x="1939350" y="2130275"/>
              <a:ext cx="37225" cy="6625"/>
            </a:xfrm>
            <a:custGeom>
              <a:rect b="b" l="l" r="r" t="t"/>
              <a:pathLst>
                <a:path extrusionOk="0" h="265" w="1489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76"/>
            <p:cNvSpPr/>
            <p:nvPr/>
          </p:nvSpPr>
          <p:spPr>
            <a:xfrm>
              <a:off x="1976550" y="2132600"/>
              <a:ext cx="10900" cy="3125"/>
            </a:xfrm>
            <a:custGeom>
              <a:rect b="b" l="l" r="r" t="t"/>
              <a:pathLst>
                <a:path extrusionOk="0" h="125" w="436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76"/>
            <p:cNvSpPr/>
            <p:nvPr/>
          </p:nvSpPr>
          <p:spPr>
            <a:xfrm>
              <a:off x="1939350" y="2119825"/>
              <a:ext cx="37225" cy="6600"/>
            </a:xfrm>
            <a:custGeom>
              <a:rect b="b" l="l" r="r" t="t"/>
              <a:pathLst>
                <a:path extrusionOk="0" h="264" w="1489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76"/>
            <p:cNvSpPr/>
            <p:nvPr/>
          </p:nvSpPr>
          <p:spPr>
            <a:xfrm>
              <a:off x="1976550" y="2122150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76"/>
            <p:cNvSpPr/>
            <p:nvPr/>
          </p:nvSpPr>
          <p:spPr>
            <a:xfrm>
              <a:off x="1939350" y="2108950"/>
              <a:ext cx="37225" cy="6625"/>
            </a:xfrm>
            <a:custGeom>
              <a:rect b="b" l="l" r="r" t="t"/>
              <a:pathLst>
                <a:path extrusionOk="0" h="265" w="1489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76"/>
            <p:cNvSpPr/>
            <p:nvPr/>
          </p:nvSpPr>
          <p:spPr>
            <a:xfrm>
              <a:off x="1976550" y="2110900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76"/>
            <p:cNvSpPr/>
            <p:nvPr/>
          </p:nvSpPr>
          <p:spPr>
            <a:xfrm>
              <a:off x="1939350" y="2098100"/>
              <a:ext cx="37225" cy="7000"/>
            </a:xfrm>
            <a:custGeom>
              <a:rect b="b" l="l" r="r" t="t"/>
              <a:pathLst>
                <a:path extrusionOk="0" h="280" w="1489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76"/>
            <p:cNvSpPr/>
            <p:nvPr/>
          </p:nvSpPr>
          <p:spPr>
            <a:xfrm>
              <a:off x="1976550" y="2100425"/>
              <a:ext cx="10900" cy="2750"/>
            </a:xfrm>
            <a:custGeom>
              <a:rect b="b" l="l" r="r" t="t"/>
              <a:pathLst>
                <a:path extrusionOk="0" h="110" w="436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76"/>
            <p:cNvSpPr/>
            <p:nvPr/>
          </p:nvSpPr>
          <p:spPr>
            <a:xfrm>
              <a:off x="1939350" y="2087625"/>
              <a:ext cx="37225" cy="7000"/>
            </a:xfrm>
            <a:custGeom>
              <a:rect b="b" l="l" r="r" t="t"/>
              <a:pathLst>
                <a:path extrusionOk="0" h="280" w="1489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76"/>
            <p:cNvSpPr/>
            <p:nvPr/>
          </p:nvSpPr>
          <p:spPr>
            <a:xfrm>
              <a:off x="1976550" y="2089575"/>
              <a:ext cx="10900" cy="3125"/>
            </a:xfrm>
            <a:custGeom>
              <a:rect b="b" l="l" r="r" t="t"/>
              <a:pathLst>
                <a:path extrusionOk="0" h="125" w="436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76"/>
            <p:cNvSpPr/>
            <p:nvPr/>
          </p:nvSpPr>
          <p:spPr>
            <a:xfrm>
              <a:off x="2002925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76"/>
            <p:cNvSpPr/>
            <p:nvPr/>
          </p:nvSpPr>
          <p:spPr>
            <a:xfrm>
              <a:off x="200525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76"/>
            <p:cNvSpPr/>
            <p:nvPr/>
          </p:nvSpPr>
          <p:spPr>
            <a:xfrm>
              <a:off x="2014175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76"/>
            <p:cNvSpPr/>
            <p:nvPr/>
          </p:nvSpPr>
          <p:spPr>
            <a:xfrm>
              <a:off x="2016100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76"/>
            <p:cNvSpPr/>
            <p:nvPr/>
          </p:nvSpPr>
          <p:spPr>
            <a:xfrm>
              <a:off x="2024650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76"/>
            <p:cNvSpPr/>
            <p:nvPr/>
          </p:nvSpPr>
          <p:spPr>
            <a:xfrm>
              <a:off x="2026575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76"/>
            <p:cNvSpPr/>
            <p:nvPr/>
          </p:nvSpPr>
          <p:spPr>
            <a:xfrm>
              <a:off x="203550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76"/>
            <p:cNvSpPr/>
            <p:nvPr/>
          </p:nvSpPr>
          <p:spPr>
            <a:xfrm>
              <a:off x="2037425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76"/>
            <p:cNvSpPr/>
            <p:nvPr/>
          </p:nvSpPr>
          <p:spPr>
            <a:xfrm>
              <a:off x="2045975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76"/>
            <p:cNvSpPr/>
            <p:nvPr/>
          </p:nvSpPr>
          <p:spPr>
            <a:xfrm>
              <a:off x="204790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76"/>
            <p:cNvSpPr/>
            <p:nvPr/>
          </p:nvSpPr>
          <p:spPr>
            <a:xfrm>
              <a:off x="2056825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76"/>
            <p:cNvSpPr/>
            <p:nvPr/>
          </p:nvSpPr>
          <p:spPr>
            <a:xfrm>
              <a:off x="2058750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76"/>
            <p:cNvSpPr/>
            <p:nvPr/>
          </p:nvSpPr>
          <p:spPr>
            <a:xfrm>
              <a:off x="194980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76"/>
            <p:cNvSpPr/>
            <p:nvPr/>
          </p:nvSpPr>
          <p:spPr>
            <a:xfrm>
              <a:off x="1951750" y="2578125"/>
              <a:ext cx="2725" cy="10500"/>
            </a:xfrm>
            <a:custGeom>
              <a:rect b="b" l="l" r="r" t="t"/>
              <a:pathLst>
                <a:path extrusionOk="0" h="420" w="109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76"/>
            <p:cNvSpPr/>
            <p:nvPr/>
          </p:nvSpPr>
          <p:spPr>
            <a:xfrm>
              <a:off x="193895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76"/>
            <p:cNvSpPr/>
            <p:nvPr/>
          </p:nvSpPr>
          <p:spPr>
            <a:xfrm>
              <a:off x="194090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76"/>
            <p:cNvSpPr/>
            <p:nvPr/>
          </p:nvSpPr>
          <p:spPr>
            <a:xfrm>
              <a:off x="24046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76"/>
            <p:cNvSpPr/>
            <p:nvPr/>
          </p:nvSpPr>
          <p:spPr>
            <a:xfrm>
              <a:off x="240657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76"/>
            <p:cNvSpPr/>
            <p:nvPr/>
          </p:nvSpPr>
          <p:spPr>
            <a:xfrm>
              <a:off x="2394150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76"/>
            <p:cNvSpPr/>
            <p:nvPr/>
          </p:nvSpPr>
          <p:spPr>
            <a:xfrm>
              <a:off x="2396100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76"/>
            <p:cNvSpPr/>
            <p:nvPr/>
          </p:nvSpPr>
          <p:spPr>
            <a:xfrm>
              <a:off x="238330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76"/>
            <p:cNvSpPr/>
            <p:nvPr/>
          </p:nvSpPr>
          <p:spPr>
            <a:xfrm>
              <a:off x="23852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76"/>
            <p:cNvSpPr/>
            <p:nvPr/>
          </p:nvSpPr>
          <p:spPr>
            <a:xfrm>
              <a:off x="2361575" y="2087250"/>
              <a:ext cx="7025" cy="37250"/>
            </a:xfrm>
            <a:custGeom>
              <a:rect b="b" l="l" r="r" t="t"/>
              <a:pathLst>
                <a:path extrusionOk="0" h="1490" w="281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76"/>
            <p:cNvSpPr/>
            <p:nvPr/>
          </p:nvSpPr>
          <p:spPr>
            <a:xfrm>
              <a:off x="236392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76"/>
            <p:cNvSpPr/>
            <p:nvPr/>
          </p:nvSpPr>
          <p:spPr>
            <a:xfrm>
              <a:off x="23507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76"/>
            <p:cNvSpPr/>
            <p:nvPr/>
          </p:nvSpPr>
          <p:spPr>
            <a:xfrm>
              <a:off x="2353450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76"/>
            <p:cNvSpPr/>
            <p:nvPr/>
          </p:nvSpPr>
          <p:spPr>
            <a:xfrm>
              <a:off x="2340250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76"/>
            <p:cNvSpPr/>
            <p:nvPr/>
          </p:nvSpPr>
          <p:spPr>
            <a:xfrm>
              <a:off x="2342575" y="2124475"/>
              <a:ext cx="3150" cy="10875"/>
            </a:xfrm>
            <a:custGeom>
              <a:rect b="b" l="l" r="r" t="t"/>
              <a:pathLst>
                <a:path extrusionOk="0" h="435" w="126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76"/>
            <p:cNvSpPr/>
            <p:nvPr/>
          </p:nvSpPr>
          <p:spPr>
            <a:xfrm>
              <a:off x="2329800" y="2087250"/>
              <a:ext cx="6600" cy="37250"/>
            </a:xfrm>
            <a:custGeom>
              <a:rect b="b" l="l" r="r" t="t"/>
              <a:pathLst>
                <a:path extrusionOk="0" h="1490" w="264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76"/>
            <p:cNvSpPr/>
            <p:nvPr/>
          </p:nvSpPr>
          <p:spPr>
            <a:xfrm>
              <a:off x="23313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76"/>
            <p:cNvSpPr/>
            <p:nvPr/>
          </p:nvSpPr>
          <p:spPr>
            <a:xfrm>
              <a:off x="2415475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76"/>
            <p:cNvSpPr/>
            <p:nvPr/>
          </p:nvSpPr>
          <p:spPr>
            <a:xfrm>
              <a:off x="2417425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76"/>
            <p:cNvSpPr/>
            <p:nvPr/>
          </p:nvSpPr>
          <p:spPr>
            <a:xfrm>
              <a:off x="242595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76"/>
            <p:cNvSpPr/>
            <p:nvPr/>
          </p:nvSpPr>
          <p:spPr>
            <a:xfrm>
              <a:off x="242827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76"/>
            <p:cNvSpPr/>
            <p:nvPr/>
          </p:nvSpPr>
          <p:spPr>
            <a:xfrm>
              <a:off x="244727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76"/>
            <p:cNvSpPr/>
            <p:nvPr/>
          </p:nvSpPr>
          <p:spPr>
            <a:xfrm>
              <a:off x="244960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76"/>
            <p:cNvSpPr/>
            <p:nvPr/>
          </p:nvSpPr>
          <p:spPr>
            <a:xfrm>
              <a:off x="24585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76"/>
            <p:cNvSpPr/>
            <p:nvPr/>
          </p:nvSpPr>
          <p:spPr>
            <a:xfrm>
              <a:off x="24604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76"/>
            <p:cNvSpPr/>
            <p:nvPr/>
          </p:nvSpPr>
          <p:spPr>
            <a:xfrm>
              <a:off x="246900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76"/>
            <p:cNvSpPr/>
            <p:nvPr/>
          </p:nvSpPr>
          <p:spPr>
            <a:xfrm>
              <a:off x="2471325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76"/>
            <p:cNvSpPr/>
            <p:nvPr/>
          </p:nvSpPr>
          <p:spPr>
            <a:xfrm>
              <a:off x="1941275" y="2471100"/>
              <a:ext cx="67100" cy="107050"/>
            </a:xfrm>
            <a:custGeom>
              <a:rect b="b" l="l" r="r" t="t"/>
              <a:pathLst>
                <a:path extrusionOk="0" h="4282" w="2684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76"/>
            <p:cNvSpPr/>
            <p:nvPr/>
          </p:nvSpPr>
          <p:spPr>
            <a:xfrm>
              <a:off x="1952125" y="2482350"/>
              <a:ext cx="56250" cy="95800"/>
            </a:xfrm>
            <a:custGeom>
              <a:rect b="b" l="l" r="r" t="t"/>
              <a:pathLst>
                <a:path extrusionOk="0" h="3832" w="225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76"/>
            <p:cNvSpPr/>
            <p:nvPr/>
          </p:nvSpPr>
          <p:spPr>
            <a:xfrm>
              <a:off x="2292175" y="2484300"/>
              <a:ext cx="43850" cy="13975"/>
            </a:xfrm>
            <a:custGeom>
              <a:rect b="b" l="l" r="r" t="t"/>
              <a:pathLst>
                <a:path extrusionOk="0" h="559" w="1754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76"/>
            <p:cNvSpPr/>
            <p:nvPr/>
          </p:nvSpPr>
          <p:spPr>
            <a:xfrm>
              <a:off x="2263875" y="2513375"/>
              <a:ext cx="13600" cy="43825"/>
            </a:xfrm>
            <a:custGeom>
              <a:rect b="b" l="l" r="r" t="t"/>
              <a:pathLst>
                <a:path extrusionOk="0" h="1753" w="544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76"/>
            <p:cNvSpPr/>
            <p:nvPr/>
          </p:nvSpPr>
          <p:spPr>
            <a:xfrm>
              <a:off x="2083575" y="2603325"/>
              <a:ext cx="25" cy="1575"/>
            </a:xfrm>
            <a:custGeom>
              <a:rect b="b" l="l" r="r" t="t"/>
              <a:pathLst>
                <a:path extrusionOk="0" h="63" w="1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76"/>
            <p:cNvSpPr/>
            <p:nvPr/>
          </p:nvSpPr>
          <p:spPr>
            <a:xfrm>
              <a:off x="1941275" y="2439700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76"/>
            <p:cNvSpPr/>
            <p:nvPr/>
          </p:nvSpPr>
          <p:spPr>
            <a:xfrm>
              <a:off x="1941275" y="2411400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76"/>
            <p:cNvSpPr/>
            <p:nvPr/>
          </p:nvSpPr>
          <p:spPr>
            <a:xfrm>
              <a:off x="2446900" y="2545550"/>
              <a:ext cx="23275" cy="23300"/>
            </a:xfrm>
            <a:custGeom>
              <a:rect b="b" l="l" r="r" t="t"/>
              <a:pathLst>
                <a:path extrusionOk="0" h="932" w="931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76"/>
            <p:cNvSpPr/>
            <p:nvPr/>
          </p:nvSpPr>
          <p:spPr>
            <a:xfrm>
              <a:off x="1941275" y="2383875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76"/>
            <p:cNvSpPr/>
            <p:nvPr/>
          </p:nvSpPr>
          <p:spPr>
            <a:xfrm>
              <a:off x="1798125" y="2581125"/>
              <a:ext cx="353850" cy="364650"/>
            </a:xfrm>
            <a:custGeom>
              <a:rect b="b" l="l" r="r" t="t"/>
              <a:pathLst>
                <a:path extrusionOk="0" h="14586" w="14154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76"/>
            <p:cNvSpPr/>
            <p:nvPr/>
          </p:nvSpPr>
          <p:spPr>
            <a:xfrm>
              <a:off x="2063425" y="2810400"/>
              <a:ext cx="242350" cy="154125"/>
            </a:xfrm>
            <a:custGeom>
              <a:rect b="b" l="l" r="r" t="t"/>
              <a:pathLst>
                <a:path extrusionOk="0" h="6165" w="9694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76"/>
            <p:cNvSpPr/>
            <p:nvPr/>
          </p:nvSpPr>
          <p:spPr>
            <a:xfrm>
              <a:off x="2151425" y="2876675"/>
              <a:ext cx="87050" cy="44775"/>
            </a:xfrm>
            <a:custGeom>
              <a:rect b="b" l="l" r="r" t="t"/>
              <a:pathLst>
                <a:path extrusionOk="0" h="1791" w="3482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76"/>
            <p:cNvSpPr/>
            <p:nvPr/>
          </p:nvSpPr>
          <p:spPr>
            <a:xfrm>
              <a:off x="2160350" y="2848775"/>
              <a:ext cx="122050" cy="68025"/>
            </a:xfrm>
            <a:custGeom>
              <a:rect b="b" l="l" r="r" t="t"/>
              <a:pathLst>
                <a:path extrusionOk="0" h="2721" w="4882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76"/>
            <p:cNvSpPr/>
            <p:nvPr/>
          </p:nvSpPr>
          <p:spPr>
            <a:xfrm>
              <a:off x="2175850" y="2823950"/>
              <a:ext cx="115850" cy="66100"/>
            </a:xfrm>
            <a:custGeom>
              <a:rect b="b" l="l" r="r" t="t"/>
              <a:pathLst>
                <a:path extrusionOk="0" h="2644" w="4634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76"/>
            <p:cNvSpPr/>
            <p:nvPr/>
          </p:nvSpPr>
          <p:spPr>
            <a:xfrm>
              <a:off x="1797600" y="2578725"/>
              <a:ext cx="306550" cy="378625"/>
            </a:xfrm>
            <a:custGeom>
              <a:rect b="b" l="l" r="r" t="t"/>
              <a:pathLst>
                <a:path extrusionOk="0" h="15145" w="12262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76"/>
            <p:cNvSpPr/>
            <p:nvPr/>
          </p:nvSpPr>
          <p:spPr>
            <a:xfrm>
              <a:off x="2008750" y="2793700"/>
              <a:ext cx="52750" cy="141550"/>
            </a:xfrm>
            <a:custGeom>
              <a:rect b="b" l="l" r="r" t="t"/>
              <a:pathLst>
                <a:path extrusionOk="0" h="5662" w="211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76"/>
            <p:cNvSpPr/>
            <p:nvPr/>
          </p:nvSpPr>
          <p:spPr>
            <a:xfrm>
              <a:off x="1800525" y="2579200"/>
              <a:ext cx="172575" cy="351800"/>
            </a:xfrm>
            <a:custGeom>
              <a:rect b="b" l="l" r="r" t="t"/>
              <a:pathLst>
                <a:path extrusionOk="0" h="14072" w="6903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76"/>
            <p:cNvSpPr/>
            <p:nvPr/>
          </p:nvSpPr>
          <p:spPr>
            <a:xfrm>
              <a:off x="1574075" y="2565125"/>
              <a:ext cx="333100" cy="402700"/>
            </a:xfrm>
            <a:custGeom>
              <a:rect b="b" l="l" r="r" t="t"/>
              <a:pathLst>
                <a:path extrusionOk="0" h="16108" w="13324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76"/>
            <p:cNvSpPr/>
            <p:nvPr/>
          </p:nvSpPr>
          <p:spPr>
            <a:xfrm>
              <a:off x="1567100" y="2573800"/>
              <a:ext cx="227625" cy="394025"/>
            </a:xfrm>
            <a:custGeom>
              <a:rect b="b" l="l" r="r" t="t"/>
              <a:pathLst>
                <a:path extrusionOk="0" h="15761" w="9105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76"/>
            <p:cNvSpPr/>
            <p:nvPr/>
          </p:nvSpPr>
          <p:spPr>
            <a:xfrm>
              <a:off x="1721050" y="2575400"/>
              <a:ext cx="67100" cy="260200"/>
            </a:xfrm>
            <a:custGeom>
              <a:rect b="b" l="l" r="r" t="t"/>
              <a:pathLst>
                <a:path extrusionOk="0" h="10408" w="2684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76"/>
            <p:cNvSpPr/>
            <p:nvPr/>
          </p:nvSpPr>
          <p:spPr>
            <a:xfrm>
              <a:off x="1632625" y="2936775"/>
              <a:ext cx="128000" cy="31425"/>
            </a:xfrm>
            <a:custGeom>
              <a:rect b="b" l="l" r="r" t="t"/>
              <a:pathLst>
                <a:path extrusionOk="0" h="1257" w="512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76"/>
            <p:cNvSpPr/>
            <p:nvPr/>
          </p:nvSpPr>
          <p:spPr>
            <a:xfrm>
              <a:off x="1826900" y="2575400"/>
              <a:ext cx="86475" cy="392425"/>
            </a:xfrm>
            <a:custGeom>
              <a:rect b="b" l="l" r="r" t="t"/>
              <a:pathLst>
                <a:path extrusionOk="0" h="15697" w="3459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76"/>
            <p:cNvSpPr/>
            <p:nvPr/>
          </p:nvSpPr>
          <p:spPr>
            <a:xfrm>
              <a:off x="1828450" y="2582375"/>
              <a:ext cx="42675" cy="237325"/>
            </a:xfrm>
            <a:custGeom>
              <a:rect b="b" l="l" r="r" t="t"/>
              <a:pathLst>
                <a:path extrusionOk="0" h="9493" w="1707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76"/>
            <p:cNvSpPr/>
            <p:nvPr/>
          </p:nvSpPr>
          <p:spPr>
            <a:xfrm>
              <a:off x="1797025" y="2633950"/>
              <a:ext cx="31825" cy="40750"/>
            </a:xfrm>
            <a:custGeom>
              <a:rect b="b" l="l" r="r" t="t"/>
              <a:pathLst>
                <a:path extrusionOk="0" h="1630" w="1273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76"/>
            <p:cNvSpPr/>
            <p:nvPr/>
          </p:nvSpPr>
          <p:spPr>
            <a:xfrm>
              <a:off x="1804400" y="2671175"/>
              <a:ext cx="51600" cy="277650"/>
            </a:xfrm>
            <a:custGeom>
              <a:rect b="b" l="l" r="r" t="t"/>
              <a:pathLst>
                <a:path extrusionOk="0" h="11106" w="2064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76"/>
            <p:cNvSpPr/>
            <p:nvPr/>
          </p:nvSpPr>
          <p:spPr>
            <a:xfrm>
              <a:off x="1897850" y="2716550"/>
              <a:ext cx="68275" cy="251650"/>
            </a:xfrm>
            <a:custGeom>
              <a:rect b="b" l="l" r="r" t="t"/>
              <a:pathLst>
                <a:path extrusionOk="0" h="10066" w="2731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76"/>
            <p:cNvSpPr/>
            <p:nvPr/>
          </p:nvSpPr>
          <p:spPr>
            <a:xfrm>
              <a:off x="1969200" y="2728950"/>
              <a:ext cx="150850" cy="160175"/>
            </a:xfrm>
            <a:custGeom>
              <a:rect b="b" l="l" r="r" t="t"/>
              <a:pathLst>
                <a:path extrusionOk="0" h="6407" w="6034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76"/>
            <p:cNvSpPr/>
            <p:nvPr/>
          </p:nvSpPr>
          <p:spPr>
            <a:xfrm>
              <a:off x="1960275" y="2718875"/>
              <a:ext cx="20575" cy="21350"/>
            </a:xfrm>
            <a:custGeom>
              <a:rect b="b" l="l" r="r" t="t"/>
              <a:pathLst>
                <a:path extrusionOk="0" h="854" w="823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76"/>
            <p:cNvSpPr/>
            <p:nvPr/>
          </p:nvSpPr>
          <p:spPr>
            <a:xfrm>
              <a:off x="1969975" y="2727800"/>
              <a:ext cx="10875" cy="11650"/>
            </a:xfrm>
            <a:custGeom>
              <a:rect b="b" l="l" r="r" t="t"/>
              <a:pathLst>
                <a:path extrusionOk="0" h="466" w="435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76"/>
            <p:cNvSpPr/>
            <p:nvPr/>
          </p:nvSpPr>
          <p:spPr>
            <a:xfrm>
              <a:off x="2108400" y="2878625"/>
              <a:ext cx="15525" cy="15150"/>
            </a:xfrm>
            <a:custGeom>
              <a:rect b="b" l="l" r="r" t="t"/>
              <a:pathLst>
                <a:path extrusionOk="0" h="606" w="621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76"/>
            <p:cNvSpPr/>
            <p:nvPr/>
          </p:nvSpPr>
          <p:spPr>
            <a:xfrm>
              <a:off x="2108775" y="2878225"/>
              <a:ext cx="10500" cy="12050"/>
            </a:xfrm>
            <a:custGeom>
              <a:rect b="b" l="l" r="r" t="t"/>
              <a:pathLst>
                <a:path extrusionOk="0" h="482" w="42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76"/>
            <p:cNvSpPr/>
            <p:nvPr/>
          </p:nvSpPr>
          <p:spPr>
            <a:xfrm>
              <a:off x="2118475" y="2888700"/>
              <a:ext cx="18625" cy="19400"/>
            </a:xfrm>
            <a:custGeom>
              <a:rect b="b" l="l" r="r" t="t"/>
              <a:pathLst>
                <a:path extrusionOk="0" h="776" w="745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76"/>
            <p:cNvSpPr/>
            <p:nvPr/>
          </p:nvSpPr>
          <p:spPr>
            <a:xfrm>
              <a:off x="1661325" y="2586925"/>
              <a:ext cx="125350" cy="398575"/>
            </a:xfrm>
            <a:custGeom>
              <a:rect b="b" l="l" r="r" t="t"/>
              <a:pathLst>
                <a:path extrusionOk="0" h="15943" w="5014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76"/>
            <p:cNvSpPr/>
            <p:nvPr/>
          </p:nvSpPr>
          <p:spPr>
            <a:xfrm>
              <a:off x="1659775" y="2585675"/>
              <a:ext cx="124100" cy="401300"/>
            </a:xfrm>
            <a:custGeom>
              <a:rect b="b" l="l" r="r" t="t"/>
              <a:pathLst>
                <a:path extrusionOk="0" h="16052" w="4964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76"/>
            <p:cNvSpPr/>
            <p:nvPr/>
          </p:nvSpPr>
          <p:spPr>
            <a:xfrm>
              <a:off x="1766400" y="2687075"/>
              <a:ext cx="19800" cy="176050"/>
            </a:xfrm>
            <a:custGeom>
              <a:rect b="b" l="l" r="r" t="t"/>
              <a:pathLst>
                <a:path extrusionOk="0" h="7042" w="792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76"/>
            <p:cNvSpPr/>
            <p:nvPr/>
          </p:nvSpPr>
          <p:spPr>
            <a:xfrm>
              <a:off x="1770675" y="2697925"/>
              <a:ext cx="3125" cy="23300"/>
            </a:xfrm>
            <a:custGeom>
              <a:rect b="b" l="l" r="r" t="t"/>
              <a:pathLst>
                <a:path extrusionOk="0" h="932" w="125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76"/>
            <p:cNvSpPr/>
            <p:nvPr/>
          </p:nvSpPr>
          <p:spPr>
            <a:xfrm>
              <a:off x="1676850" y="2799025"/>
              <a:ext cx="250875" cy="190575"/>
            </a:xfrm>
            <a:custGeom>
              <a:rect b="b" l="l" r="r" t="t"/>
              <a:pathLst>
                <a:path extrusionOk="0" h="7623" w="10035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76"/>
            <p:cNvSpPr/>
            <p:nvPr/>
          </p:nvSpPr>
          <p:spPr>
            <a:xfrm>
              <a:off x="1865275" y="2776250"/>
              <a:ext cx="232225" cy="190400"/>
            </a:xfrm>
            <a:custGeom>
              <a:rect b="b" l="l" r="r" t="t"/>
              <a:pathLst>
                <a:path extrusionOk="0" h="7616" w="9289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76"/>
            <p:cNvSpPr/>
            <p:nvPr/>
          </p:nvSpPr>
          <p:spPr>
            <a:xfrm>
              <a:off x="1981600" y="2818525"/>
              <a:ext cx="72925" cy="7775"/>
            </a:xfrm>
            <a:custGeom>
              <a:rect b="b" l="l" r="r" t="t"/>
              <a:pathLst>
                <a:path extrusionOk="0" h="311" w="2917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76"/>
            <p:cNvSpPr/>
            <p:nvPr/>
          </p:nvSpPr>
          <p:spPr>
            <a:xfrm>
              <a:off x="1983150" y="2864800"/>
              <a:ext cx="69825" cy="5700"/>
            </a:xfrm>
            <a:custGeom>
              <a:rect b="b" l="l" r="r" t="t"/>
              <a:pathLst>
                <a:path extrusionOk="0" h="228" w="2793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76"/>
            <p:cNvSpPr/>
            <p:nvPr/>
          </p:nvSpPr>
          <p:spPr>
            <a:xfrm>
              <a:off x="1986650" y="2914400"/>
              <a:ext cx="62800" cy="6125"/>
            </a:xfrm>
            <a:custGeom>
              <a:rect b="b" l="l" r="r" t="t"/>
              <a:pathLst>
                <a:path extrusionOk="0" h="245" w="2512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76"/>
            <p:cNvSpPr/>
            <p:nvPr/>
          </p:nvSpPr>
          <p:spPr>
            <a:xfrm>
              <a:off x="1676850" y="2800675"/>
              <a:ext cx="214825" cy="190375"/>
            </a:xfrm>
            <a:custGeom>
              <a:rect b="b" l="l" r="r" t="t"/>
              <a:pathLst>
                <a:path extrusionOk="0" h="7615" w="8593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76"/>
            <p:cNvSpPr/>
            <p:nvPr/>
          </p:nvSpPr>
          <p:spPr>
            <a:xfrm>
              <a:off x="1721425" y="2834025"/>
              <a:ext cx="63625" cy="57375"/>
            </a:xfrm>
            <a:custGeom>
              <a:rect b="b" l="l" r="r" t="t"/>
              <a:pathLst>
                <a:path extrusionOk="0" h="2295" w="2545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76"/>
            <p:cNvSpPr/>
            <p:nvPr/>
          </p:nvSpPr>
          <p:spPr>
            <a:xfrm>
              <a:off x="1806725" y="2822225"/>
              <a:ext cx="39575" cy="147450"/>
            </a:xfrm>
            <a:custGeom>
              <a:rect b="b" l="l" r="r" t="t"/>
              <a:pathLst>
                <a:path extrusionOk="0" h="5898" w="1583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76"/>
            <p:cNvSpPr/>
            <p:nvPr/>
          </p:nvSpPr>
          <p:spPr>
            <a:xfrm>
              <a:off x="1775800" y="2799125"/>
              <a:ext cx="117025" cy="39450"/>
            </a:xfrm>
            <a:custGeom>
              <a:rect b="b" l="l" r="r" t="t"/>
              <a:pathLst>
                <a:path extrusionOk="0" h="1578" w="4681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76"/>
            <p:cNvSpPr/>
            <p:nvPr/>
          </p:nvSpPr>
          <p:spPr>
            <a:xfrm>
              <a:off x="1669075" y="2711900"/>
              <a:ext cx="19800" cy="254375"/>
            </a:xfrm>
            <a:custGeom>
              <a:rect b="b" l="l" r="r" t="t"/>
              <a:pathLst>
                <a:path extrusionOk="0" h="10175" w="792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76"/>
            <p:cNvSpPr/>
            <p:nvPr/>
          </p:nvSpPr>
          <p:spPr>
            <a:xfrm>
              <a:off x="1680725" y="2717325"/>
              <a:ext cx="3500" cy="23275"/>
            </a:xfrm>
            <a:custGeom>
              <a:rect b="b" l="l" r="r" t="t"/>
              <a:pathLst>
                <a:path extrusionOk="0" h="931" w="14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76"/>
            <p:cNvSpPr/>
            <p:nvPr/>
          </p:nvSpPr>
          <p:spPr>
            <a:xfrm>
              <a:off x="1754775" y="2496925"/>
              <a:ext cx="96950" cy="137125"/>
            </a:xfrm>
            <a:custGeom>
              <a:rect b="b" l="l" r="r" t="t"/>
              <a:pathLst>
                <a:path extrusionOk="0" h="5485" w="3878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76"/>
            <p:cNvSpPr/>
            <p:nvPr/>
          </p:nvSpPr>
          <p:spPr>
            <a:xfrm>
              <a:off x="1778050" y="2498250"/>
              <a:ext cx="73675" cy="85700"/>
            </a:xfrm>
            <a:custGeom>
              <a:rect b="b" l="l" r="r" t="t"/>
              <a:pathLst>
                <a:path extrusionOk="0" h="3428" w="2947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76"/>
            <p:cNvSpPr/>
            <p:nvPr/>
          </p:nvSpPr>
          <p:spPr>
            <a:xfrm>
              <a:off x="1764075" y="2365900"/>
              <a:ext cx="159775" cy="200725"/>
            </a:xfrm>
            <a:custGeom>
              <a:rect b="b" l="l" r="r" t="t"/>
              <a:pathLst>
                <a:path extrusionOk="0" h="8029" w="6391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76"/>
            <p:cNvSpPr/>
            <p:nvPr/>
          </p:nvSpPr>
          <p:spPr>
            <a:xfrm>
              <a:off x="1848225" y="2467625"/>
              <a:ext cx="8550" cy="14750"/>
            </a:xfrm>
            <a:custGeom>
              <a:rect b="b" l="l" r="r" t="t"/>
              <a:pathLst>
                <a:path extrusionOk="0" h="590" w="342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76"/>
            <p:cNvSpPr/>
            <p:nvPr/>
          </p:nvSpPr>
          <p:spPr>
            <a:xfrm>
              <a:off x="1840125" y="2461275"/>
              <a:ext cx="19050" cy="18475"/>
            </a:xfrm>
            <a:custGeom>
              <a:rect b="b" l="l" r="r" t="t"/>
              <a:pathLst>
                <a:path extrusionOk="0" h="739" w="762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76"/>
            <p:cNvSpPr/>
            <p:nvPr/>
          </p:nvSpPr>
          <p:spPr>
            <a:xfrm>
              <a:off x="1885825" y="2473050"/>
              <a:ext cx="6225" cy="15925"/>
            </a:xfrm>
            <a:custGeom>
              <a:rect b="b" l="l" r="r" t="t"/>
              <a:pathLst>
                <a:path extrusionOk="0" h="637" w="249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76"/>
            <p:cNvSpPr/>
            <p:nvPr/>
          </p:nvSpPr>
          <p:spPr>
            <a:xfrm>
              <a:off x="1884375" y="2467600"/>
              <a:ext cx="18750" cy="18675"/>
            </a:xfrm>
            <a:custGeom>
              <a:rect b="b" l="l" r="r" t="t"/>
              <a:pathLst>
                <a:path extrusionOk="0" h="747" w="75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76"/>
            <p:cNvSpPr/>
            <p:nvPr/>
          </p:nvSpPr>
          <p:spPr>
            <a:xfrm>
              <a:off x="1841250" y="2448550"/>
              <a:ext cx="21350" cy="11850"/>
            </a:xfrm>
            <a:custGeom>
              <a:rect b="b" l="l" r="r" t="t"/>
              <a:pathLst>
                <a:path extrusionOk="0" h="474" w="854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76"/>
            <p:cNvSpPr/>
            <p:nvPr/>
          </p:nvSpPr>
          <p:spPr>
            <a:xfrm>
              <a:off x="1890475" y="2441975"/>
              <a:ext cx="21350" cy="12800"/>
            </a:xfrm>
            <a:custGeom>
              <a:rect b="b" l="l" r="r" t="t"/>
              <a:pathLst>
                <a:path extrusionOk="0" h="512" w="854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76"/>
            <p:cNvSpPr/>
            <p:nvPr/>
          </p:nvSpPr>
          <p:spPr>
            <a:xfrm>
              <a:off x="1837750" y="2519175"/>
              <a:ext cx="11650" cy="5925"/>
            </a:xfrm>
            <a:custGeom>
              <a:rect b="b" l="l" r="r" t="t"/>
              <a:pathLst>
                <a:path extrusionOk="0" h="237" w="466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76"/>
            <p:cNvSpPr/>
            <p:nvPr/>
          </p:nvSpPr>
          <p:spPr>
            <a:xfrm>
              <a:off x="1847050" y="2445525"/>
              <a:ext cx="37250" cy="69800"/>
            </a:xfrm>
            <a:custGeom>
              <a:rect b="b" l="l" r="r" t="t"/>
              <a:pathLst>
                <a:path extrusionOk="0" h="2792" w="149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76"/>
            <p:cNvSpPr/>
            <p:nvPr/>
          </p:nvSpPr>
          <p:spPr>
            <a:xfrm>
              <a:off x="1842400" y="2502900"/>
              <a:ext cx="20975" cy="16075"/>
            </a:xfrm>
            <a:custGeom>
              <a:rect b="b" l="l" r="r" t="t"/>
              <a:pathLst>
                <a:path extrusionOk="0" h="643" w="839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76"/>
            <p:cNvSpPr/>
            <p:nvPr/>
          </p:nvSpPr>
          <p:spPr>
            <a:xfrm>
              <a:off x="1842400" y="2508325"/>
              <a:ext cx="10875" cy="10650"/>
            </a:xfrm>
            <a:custGeom>
              <a:rect b="b" l="l" r="r" t="t"/>
              <a:pathLst>
                <a:path extrusionOk="0" h="426" w="435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76"/>
            <p:cNvSpPr/>
            <p:nvPr/>
          </p:nvSpPr>
          <p:spPr>
            <a:xfrm>
              <a:off x="1768350" y="2341950"/>
              <a:ext cx="171800" cy="127050"/>
            </a:xfrm>
            <a:custGeom>
              <a:rect b="b" l="l" r="r" t="t"/>
              <a:pathLst>
                <a:path extrusionOk="0" h="5082" w="6872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76"/>
            <p:cNvSpPr/>
            <p:nvPr/>
          </p:nvSpPr>
          <p:spPr>
            <a:xfrm>
              <a:off x="1764850" y="2360200"/>
              <a:ext cx="32950" cy="94850"/>
            </a:xfrm>
            <a:custGeom>
              <a:rect b="b" l="l" r="r" t="t"/>
              <a:pathLst>
                <a:path extrusionOk="0" h="3794" w="1318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76"/>
            <p:cNvSpPr/>
            <p:nvPr/>
          </p:nvSpPr>
          <p:spPr>
            <a:xfrm>
              <a:off x="1826125" y="2391225"/>
              <a:ext cx="76400" cy="51600"/>
            </a:xfrm>
            <a:custGeom>
              <a:rect b="b" l="l" r="r" t="t"/>
              <a:pathLst>
                <a:path extrusionOk="0" h="2064" w="3056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76"/>
            <p:cNvSpPr/>
            <p:nvPr/>
          </p:nvSpPr>
          <p:spPr>
            <a:xfrm>
              <a:off x="1847825" y="2351725"/>
              <a:ext cx="94250" cy="82950"/>
            </a:xfrm>
            <a:custGeom>
              <a:rect b="b" l="l" r="r" t="t"/>
              <a:pathLst>
                <a:path extrusionOk="0" h="3318" w="377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76"/>
            <p:cNvSpPr/>
            <p:nvPr/>
          </p:nvSpPr>
          <p:spPr>
            <a:xfrm>
              <a:off x="1748950" y="2438700"/>
              <a:ext cx="69050" cy="30500"/>
            </a:xfrm>
            <a:custGeom>
              <a:rect b="b" l="l" r="r" t="t"/>
              <a:pathLst>
                <a:path extrusionOk="0" h="1220" w="2762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76"/>
            <p:cNvSpPr/>
            <p:nvPr/>
          </p:nvSpPr>
          <p:spPr>
            <a:xfrm>
              <a:off x="1809050" y="2425975"/>
              <a:ext cx="110150" cy="77675"/>
            </a:xfrm>
            <a:custGeom>
              <a:rect b="b" l="l" r="r" t="t"/>
              <a:pathLst>
                <a:path extrusionOk="0" h="3107" w="4406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76"/>
            <p:cNvSpPr/>
            <p:nvPr/>
          </p:nvSpPr>
          <p:spPr>
            <a:xfrm>
              <a:off x="1880400" y="2471150"/>
              <a:ext cx="27175" cy="31375"/>
            </a:xfrm>
            <a:custGeom>
              <a:rect b="b" l="l" r="r" t="t"/>
              <a:pathLst>
                <a:path extrusionOk="0" h="1255" w="1087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76"/>
            <p:cNvSpPr/>
            <p:nvPr/>
          </p:nvSpPr>
          <p:spPr>
            <a:xfrm>
              <a:off x="1817200" y="2436975"/>
              <a:ext cx="45400" cy="53150"/>
            </a:xfrm>
            <a:custGeom>
              <a:rect b="b" l="l" r="r" t="t"/>
              <a:pathLst>
                <a:path extrusionOk="0" h="2126" w="1816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76"/>
            <p:cNvSpPr/>
            <p:nvPr/>
          </p:nvSpPr>
          <p:spPr>
            <a:xfrm>
              <a:off x="1828050" y="2428450"/>
              <a:ext cx="29500" cy="34625"/>
            </a:xfrm>
            <a:custGeom>
              <a:rect b="b" l="l" r="r" t="t"/>
              <a:pathLst>
                <a:path extrusionOk="0" h="1385" w="118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76"/>
            <p:cNvSpPr/>
            <p:nvPr/>
          </p:nvSpPr>
          <p:spPr>
            <a:xfrm>
              <a:off x="1882350" y="2432325"/>
              <a:ext cx="35300" cy="43075"/>
            </a:xfrm>
            <a:custGeom>
              <a:rect b="b" l="l" r="r" t="t"/>
              <a:pathLst>
                <a:path extrusionOk="0" h="1723" w="1412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76"/>
            <p:cNvSpPr/>
            <p:nvPr/>
          </p:nvSpPr>
          <p:spPr>
            <a:xfrm>
              <a:off x="1869150" y="2428850"/>
              <a:ext cx="38425" cy="45575"/>
            </a:xfrm>
            <a:custGeom>
              <a:rect b="b" l="l" r="r" t="t"/>
              <a:pathLst>
                <a:path extrusionOk="0" h="1823" w="1537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76"/>
            <p:cNvSpPr/>
            <p:nvPr/>
          </p:nvSpPr>
          <p:spPr>
            <a:xfrm>
              <a:off x="1826900" y="2465775"/>
              <a:ext cx="22500" cy="25525"/>
            </a:xfrm>
            <a:custGeom>
              <a:rect b="b" l="l" r="r" t="t"/>
              <a:pathLst>
                <a:path extrusionOk="0" h="1021" w="90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76"/>
            <p:cNvSpPr/>
            <p:nvPr/>
          </p:nvSpPr>
          <p:spPr>
            <a:xfrm>
              <a:off x="1806725" y="2424950"/>
              <a:ext cx="118300" cy="80100"/>
            </a:xfrm>
            <a:custGeom>
              <a:rect b="b" l="l" r="r" t="t"/>
              <a:pathLst>
                <a:path extrusionOk="0" h="3204" w="4732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76"/>
            <p:cNvSpPr/>
            <p:nvPr/>
          </p:nvSpPr>
          <p:spPr>
            <a:xfrm>
              <a:off x="1751275" y="2434050"/>
              <a:ext cx="38025" cy="58200"/>
            </a:xfrm>
            <a:custGeom>
              <a:rect b="b" l="l" r="r" t="t"/>
              <a:pathLst>
                <a:path extrusionOk="0" h="2328" w="1521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76"/>
            <p:cNvSpPr/>
            <p:nvPr/>
          </p:nvSpPr>
          <p:spPr>
            <a:xfrm>
              <a:off x="1766025" y="2446300"/>
              <a:ext cx="17475" cy="39650"/>
            </a:xfrm>
            <a:custGeom>
              <a:rect b="b" l="l" r="r" t="t"/>
              <a:pathLst>
                <a:path extrusionOk="0" h="1586" w="699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76"/>
            <p:cNvSpPr/>
            <p:nvPr/>
          </p:nvSpPr>
          <p:spPr>
            <a:xfrm>
              <a:off x="1743525" y="2559900"/>
              <a:ext cx="97350" cy="107575"/>
            </a:xfrm>
            <a:custGeom>
              <a:rect b="b" l="l" r="r" t="t"/>
              <a:pathLst>
                <a:path extrusionOk="0" h="4303" w="3894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76"/>
            <p:cNvSpPr/>
            <p:nvPr/>
          </p:nvSpPr>
          <p:spPr>
            <a:xfrm>
              <a:off x="1742475" y="2579900"/>
              <a:ext cx="99175" cy="91700"/>
            </a:xfrm>
            <a:custGeom>
              <a:rect b="b" l="l" r="r" t="t"/>
              <a:pathLst>
                <a:path extrusionOk="0" h="3668" w="3967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76"/>
            <p:cNvSpPr/>
            <p:nvPr/>
          </p:nvSpPr>
          <p:spPr>
            <a:xfrm>
              <a:off x="2119250" y="2915075"/>
              <a:ext cx="34925" cy="52750"/>
            </a:xfrm>
            <a:custGeom>
              <a:rect b="b" l="l" r="r" t="t"/>
              <a:pathLst>
                <a:path extrusionOk="0" h="2110" w="1397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76"/>
            <p:cNvSpPr/>
            <p:nvPr/>
          </p:nvSpPr>
          <p:spPr>
            <a:xfrm>
              <a:off x="2333675" y="2851100"/>
              <a:ext cx="34925" cy="116725"/>
            </a:xfrm>
            <a:custGeom>
              <a:rect b="b" l="l" r="r" t="t"/>
              <a:pathLst>
                <a:path extrusionOk="0" h="4669" w="1397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76"/>
            <p:cNvSpPr/>
            <p:nvPr/>
          </p:nvSpPr>
          <p:spPr>
            <a:xfrm>
              <a:off x="2119250" y="2833650"/>
              <a:ext cx="249350" cy="99275"/>
            </a:xfrm>
            <a:custGeom>
              <a:rect b="b" l="l" r="r" t="t"/>
              <a:pathLst>
                <a:path extrusionOk="0" h="3971" w="9974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76"/>
          <p:cNvGrpSpPr/>
          <p:nvPr/>
        </p:nvGrpSpPr>
        <p:grpSpPr>
          <a:xfrm>
            <a:off x="5441504" y="-982298"/>
            <a:ext cx="5253816" cy="1622108"/>
            <a:chOff x="5092229" y="-180802"/>
            <a:chExt cx="5253816" cy="1622108"/>
          </a:xfrm>
        </p:grpSpPr>
        <p:sp>
          <p:nvSpPr>
            <p:cNvPr id="4591" name="Google Shape;4591;p7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7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7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7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7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7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7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7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7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7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1" name="Google Shape;4601;p76"/>
          <p:cNvGrpSpPr/>
          <p:nvPr/>
        </p:nvGrpSpPr>
        <p:grpSpPr>
          <a:xfrm>
            <a:off x="5441504" y="4713327"/>
            <a:ext cx="5253816" cy="1622108"/>
            <a:chOff x="5092229" y="-180802"/>
            <a:chExt cx="5253816" cy="1622108"/>
          </a:xfrm>
        </p:grpSpPr>
        <p:sp>
          <p:nvSpPr>
            <p:cNvPr id="4602" name="Google Shape;4602;p7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7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7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7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7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7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7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7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7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7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79825"/>
            <a:ext cx="80962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4"/>
          <p:cNvSpPr/>
          <p:nvPr/>
        </p:nvSpPr>
        <p:spPr>
          <a:xfrm>
            <a:off x="4304300" y="4327100"/>
            <a:ext cx="304800" cy="278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720000" y="337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5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69" name="Google Shape;1169;p35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0" name="Google Shape;1170;p35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models that we experimented with</a:t>
            </a:r>
            <a:endParaRPr/>
          </a:p>
        </p:txBody>
      </p:sp>
      <p:grpSp>
        <p:nvGrpSpPr>
          <p:cNvPr id="1171" name="Google Shape;1171;p35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172" name="Google Shape;1172;p35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9" name="Google Shape;1459;p35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460" name="Google Shape;1460;p35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0" name="Google Shape;1490;p35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491" name="Google Shape;1491;p3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35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495" name="Google Shape;149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6"/>
          <p:cNvSpPr txBox="1"/>
          <p:nvPr>
            <p:ph type="title"/>
          </p:nvPr>
        </p:nvSpPr>
        <p:spPr>
          <a:xfrm>
            <a:off x="905575" y="468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MODELS </a:t>
            </a:r>
            <a:endParaRPr sz="3900"/>
          </a:p>
        </p:txBody>
      </p:sp>
      <p:sp>
        <p:nvSpPr>
          <p:cNvPr id="1504" name="Google Shape;1504;p36"/>
          <p:cNvSpPr txBox="1"/>
          <p:nvPr>
            <p:ph idx="7" type="subTitle"/>
          </p:nvPr>
        </p:nvSpPr>
        <p:spPr>
          <a:xfrm>
            <a:off x="802875" y="2615450"/>
            <a:ext cx="2336400" cy="4359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grpSp>
        <p:nvGrpSpPr>
          <p:cNvPr id="1505" name="Google Shape;1505;p36"/>
          <p:cNvGrpSpPr/>
          <p:nvPr/>
        </p:nvGrpSpPr>
        <p:grpSpPr>
          <a:xfrm>
            <a:off x="1809919" y="1817959"/>
            <a:ext cx="322309" cy="551259"/>
            <a:chOff x="6407271" y="3306545"/>
            <a:chExt cx="309645" cy="375568"/>
          </a:xfrm>
        </p:grpSpPr>
        <p:sp>
          <p:nvSpPr>
            <p:cNvPr id="1506" name="Google Shape;1506;p36"/>
            <p:cNvSpPr/>
            <p:nvPr/>
          </p:nvSpPr>
          <p:spPr>
            <a:xfrm>
              <a:off x="6429291" y="3306545"/>
              <a:ext cx="265632" cy="133540"/>
            </a:xfrm>
            <a:custGeom>
              <a:rect b="b" l="l" r="r" t="t"/>
              <a:pathLst>
                <a:path extrusionOk="0" h="4888" w="9723">
                  <a:moveTo>
                    <a:pt x="6499" y="1611"/>
                  </a:moveTo>
                  <a:lnTo>
                    <a:pt x="6499" y="2417"/>
                  </a:lnTo>
                  <a:lnTo>
                    <a:pt x="5693" y="2417"/>
                  </a:lnTo>
                  <a:lnTo>
                    <a:pt x="5693" y="1611"/>
                  </a:lnTo>
                  <a:close/>
                  <a:moveTo>
                    <a:pt x="4028" y="1612"/>
                  </a:moveTo>
                  <a:lnTo>
                    <a:pt x="4028" y="2418"/>
                  </a:lnTo>
                  <a:lnTo>
                    <a:pt x="3223" y="2418"/>
                  </a:lnTo>
                  <a:lnTo>
                    <a:pt x="3223" y="1612"/>
                  </a:lnTo>
                  <a:close/>
                  <a:moveTo>
                    <a:pt x="6499" y="3223"/>
                  </a:moveTo>
                  <a:lnTo>
                    <a:pt x="6499" y="4028"/>
                  </a:lnTo>
                  <a:lnTo>
                    <a:pt x="3223" y="4028"/>
                  </a:lnTo>
                  <a:lnTo>
                    <a:pt x="3223" y="3223"/>
                  </a:lnTo>
                  <a:close/>
                  <a:moveTo>
                    <a:pt x="1612" y="1"/>
                  </a:moveTo>
                  <a:lnTo>
                    <a:pt x="1612" y="2443"/>
                  </a:lnTo>
                  <a:lnTo>
                    <a:pt x="806" y="2443"/>
                  </a:lnTo>
                  <a:lnTo>
                    <a:pt x="806" y="1637"/>
                  </a:lnTo>
                  <a:lnTo>
                    <a:pt x="1" y="1637"/>
                  </a:lnTo>
                  <a:lnTo>
                    <a:pt x="1" y="4055"/>
                  </a:lnTo>
                  <a:lnTo>
                    <a:pt x="806" y="4055"/>
                  </a:lnTo>
                  <a:lnTo>
                    <a:pt x="806" y="3249"/>
                  </a:lnTo>
                  <a:lnTo>
                    <a:pt x="1612" y="3249"/>
                  </a:lnTo>
                  <a:lnTo>
                    <a:pt x="1612" y="4887"/>
                  </a:lnTo>
                  <a:lnTo>
                    <a:pt x="8110" y="4887"/>
                  </a:lnTo>
                  <a:lnTo>
                    <a:pt x="8110" y="3249"/>
                  </a:lnTo>
                  <a:lnTo>
                    <a:pt x="8916" y="3249"/>
                  </a:lnTo>
                  <a:lnTo>
                    <a:pt x="8916" y="4055"/>
                  </a:lnTo>
                  <a:lnTo>
                    <a:pt x="9722" y="4055"/>
                  </a:lnTo>
                  <a:lnTo>
                    <a:pt x="9722" y="1637"/>
                  </a:lnTo>
                  <a:lnTo>
                    <a:pt x="8916" y="1637"/>
                  </a:lnTo>
                  <a:lnTo>
                    <a:pt x="8916" y="2443"/>
                  </a:lnTo>
                  <a:lnTo>
                    <a:pt x="8110" y="2443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6517316" y="3506090"/>
              <a:ext cx="89528" cy="22047"/>
            </a:xfrm>
            <a:custGeom>
              <a:rect b="b" l="l" r="r" t="t"/>
              <a:pathLst>
                <a:path extrusionOk="0" h="807" w="3277">
                  <a:moveTo>
                    <a:pt x="1" y="1"/>
                  </a:moveTo>
                  <a:lnTo>
                    <a:pt x="1" y="806"/>
                  </a:lnTo>
                  <a:lnTo>
                    <a:pt x="3277" y="806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6407271" y="3462132"/>
              <a:ext cx="309645" cy="110045"/>
            </a:xfrm>
            <a:custGeom>
              <a:rect b="b" l="l" r="r" t="t"/>
              <a:pathLst>
                <a:path extrusionOk="0" h="4028" w="11334">
                  <a:moveTo>
                    <a:pt x="8112" y="804"/>
                  </a:moveTo>
                  <a:lnTo>
                    <a:pt x="8112" y="3221"/>
                  </a:lnTo>
                  <a:lnTo>
                    <a:pt x="3224" y="3221"/>
                  </a:lnTo>
                  <a:lnTo>
                    <a:pt x="3224" y="804"/>
                  </a:lnTo>
                  <a:close/>
                  <a:moveTo>
                    <a:pt x="1" y="1"/>
                  </a:moveTo>
                  <a:lnTo>
                    <a:pt x="1" y="3223"/>
                  </a:lnTo>
                  <a:lnTo>
                    <a:pt x="807" y="3223"/>
                  </a:lnTo>
                  <a:lnTo>
                    <a:pt x="807" y="805"/>
                  </a:lnTo>
                  <a:lnTo>
                    <a:pt x="1612" y="805"/>
                  </a:lnTo>
                  <a:lnTo>
                    <a:pt x="1612" y="4027"/>
                  </a:lnTo>
                  <a:lnTo>
                    <a:pt x="9722" y="4027"/>
                  </a:lnTo>
                  <a:lnTo>
                    <a:pt x="9722" y="805"/>
                  </a:lnTo>
                  <a:lnTo>
                    <a:pt x="10528" y="805"/>
                  </a:lnTo>
                  <a:lnTo>
                    <a:pt x="10528" y="3223"/>
                  </a:lnTo>
                  <a:lnTo>
                    <a:pt x="11334" y="3223"/>
                  </a:lnTo>
                  <a:lnTo>
                    <a:pt x="1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6429263" y="3594115"/>
              <a:ext cx="265660" cy="87998"/>
            </a:xfrm>
            <a:custGeom>
              <a:rect b="b" l="l" r="r" t="t"/>
              <a:pathLst>
                <a:path extrusionOk="0" h="3221" w="9724">
                  <a:moveTo>
                    <a:pt x="0" y="0"/>
                  </a:moveTo>
                  <a:lnTo>
                    <a:pt x="0" y="3221"/>
                  </a:lnTo>
                  <a:lnTo>
                    <a:pt x="2821" y="3221"/>
                  </a:lnTo>
                  <a:lnTo>
                    <a:pt x="2821" y="1609"/>
                  </a:lnTo>
                  <a:lnTo>
                    <a:pt x="6903" y="1609"/>
                  </a:lnTo>
                  <a:lnTo>
                    <a:pt x="6903" y="3221"/>
                  </a:lnTo>
                  <a:lnTo>
                    <a:pt x="9723" y="3221"/>
                  </a:lnTo>
                  <a:lnTo>
                    <a:pt x="9723" y="0"/>
                  </a:lnTo>
                  <a:lnTo>
                    <a:pt x="6903" y="0"/>
                  </a:lnTo>
                  <a:lnTo>
                    <a:pt x="6903" y="806"/>
                  </a:lnTo>
                  <a:lnTo>
                    <a:pt x="2821" y="80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36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1511" name="Google Shape;1511;p3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512" name="Google Shape;1512;p3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4" name="Google Shape;1514;p3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515" name="Google Shape;151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3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518" name="Google Shape;1518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0" name="Google Shape;1520;p36"/>
          <p:cNvSpPr txBox="1"/>
          <p:nvPr>
            <p:ph idx="7" type="subTitle"/>
          </p:nvPr>
        </p:nvSpPr>
        <p:spPr>
          <a:xfrm>
            <a:off x="3589375" y="2615450"/>
            <a:ext cx="23364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StratifiedKFold</a:t>
            </a:r>
            <a:endParaRPr/>
          </a:p>
        </p:txBody>
      </p:sp>
      <p:sp>
        <p:nvSpPr>
          <p:cNvPr id="1521" name="Google Shape;1521;p36"/>
          <p:cNvSpPr txBox="1"/>
          <p:nvPr>
            <p:ph idx="4" type="subTitle"/>
          </p:nvPr>
        </p:nvSpPr>
        <p:spPr>
          <a:xfrm>
            <a:off x="3589375" y="30517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 (default)</a:t>
            </a:r>
            <a:endParaRPr/>
          </a:p>
        </p:txBody>
      </p:sp>
      <p:sp>
        <p:nvSpPr>
          <p:cNvPr id="1522" name="Google Shape;1522;p36"/>
          <p:cNvSpPr txBox="1"/>
          <p:nvPr>
            <p:ph idx="5" type="subTitle"/>
          </p:nvPr>
        </p:nvSpPr>
        <p:spPr>
          <a:xfrm>
            <a:off x="6273175" y="30517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HyperParameters</a:t>
            </a:r>
            <a:endParaRPr/>
          </a:p>
        </p:txBody>
      </p:sp>
      <p:sp>
        <p:nvSpPr>
          <p:cNvPr id="1523" name="Google Shape;1523;p36"/>
          <p:cNvSpPr txBox="1"/>
          <p:nvPr>
            <p:ph idx="8" type="subTitle"/>
          </p:nvPr>
        </p:nvSpPr>
        <p:spPr>
          <a:xfrm>
            <a:off x="6273175" y="2615450"/>
            <a:ext cx="23364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</a:t>
            </a:r>
            <a:endParaRPr/>
          </a:p>
        </p:txBody>
      </p:sp>
      <p:grpSp>
        <p:nvGrpSpPr>
          <p:cNvPr id="1524" name="Google Shape;1524;p36"/>
          <p:cNvGrpSpPr/>
          <p:nvPr/>
        </p:nvGrpSpPr>
        <p:grpSpPr>
          <a:xfrm>
            <a:off x="7148537" y="1878503"/>
            <a:ext cx="585676" cy="430163"/>
            <a:chOff x="2352792" y="2710532"/>
            <a:chExt cx="375650" cy="275905"/>
          </a:xfrm>
        </p:grpSpPr>
        <p:sp>
          <p:nvSpPr>
            <p:cNvPr id="1525" name="Google Shape;1525;p36"/>
            <p:cNvSpPr/>
            <p:nvPr/>
          </p:nvSpPr>
          <p:spPr>
            <a:xfrm>
              <a:off x="255157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5479" y="1"/>
                  </a:moveTo>
                  <a:lnTo>
                    <a:pt x="5479" y="8191"/>
                  </a:lnTo>
                  <a:lnTo>
                    <a:pt x="0" y="8191"/>
                  </a:lnTo>
                  <a:lnTo>
                    <a:pt x="0" y="9184"/>
                  </a:lnTo>
                  <a:lnTo>
                    <a:pt x="6473" y="9184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235279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0" y="1"/>
                  </a:moveTo>
                  <a:lnTo>
                    <a:pt x="0" y="9184"/>
                  </a:lnTo>
                  <a:lnTo>
                    <a:pt x="6473" y="9184"/>
                  </a:lnTo>
                  <a:lnTo>
                    <a:pt x="6473" y="8191"/>
                  </a:lnTo>
                  <a:lnTo>
                    <a:pt x="995" y="8191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2401940" y="2710532"/>
              <a:ext cx="127721" cy="225991"/>
            </a:xfrm>
            <a:custGeom>
              <a:rect b="b" l="l" r="r" t="t"/>
              <a:pathLst>
                <a:path extrusionOk="0" h="8272" w="4675">
                  <a:moveTo>
                    <a:pt x="1" y="0"/>
                  </a:moveTo>
                  <a:lnTo>
                    <a:pt x="1" y="8271"/>
                  </a:lnTo>
                  <a:lnTo>
                    <a:pt x="4671" y="8271"/>
                  </a:lnTo>
                  <a:lnTo>
                    <a:pt x="4671" y="7230"/>
                  </a:lnTo>
                  <a:lnTo>
                    <a:pt x="4674" y="7230"/>
                  </a:lnTo>
                  <a:cubicBezTo>
                    <a:pt x="3688" y="7121"/>
                    <a:pt x="2780" y="6617"/>
                    <a:pt x="2022" y="5757"/>
                  </a:cubicBezTo>
                  <a:cubicBezTo>
                    <a:pt x="1388" y="5036"/>
                    <a:pt x="1085" y="4321"/>
                    <a:pt x="1072" y="4289"/>
                  </a:cubicBezTo>
                  <a:lnTo>
                    <a:pt x="1006" y="4134"/>
                  </a:lnTo>
                  <a:lnTo>
                    <a:pt x="1072" y="3978"/>
                  </a:lnTo>
                  <a:cubicBezTo>
                    <a:pt x="1085" y="3949"/>
                    <a:pt x="1389" y="3231"/>
                    <a:pt x="2022" y="2510"/>
                  </a:cubicBezTo>
                  <a:cubicBezTo>
                    <a:pt x="2778" y="1650"/>
                    <a:pt x="3688" y="1146"/>
                    <a:pt x="4674" y="1039"/>
                  </a:cubicBezTo>
                  <a:lnTo>
                    <a:pt x="4674" y="504"/>
                  </a:lnTo>
                  <a:cubicBezTo>
                    <a:pt x="4674" y="226"/>
                    <a:pt x="4449" y="0"/>
                    <a:pt x="4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2453766" y="2760391"/>
              <a:ext cx="173673" cy="126519"/>
            </a:xfrm>
            <a:custGeom>
              <a:rect b="b" l="l" r="r" t="t"/>
              <a:pathLst>
                <a:path extrusionOk="0" h="4631" w="6357">
                  <a:moveTo>
                    <a:pt x="3177" y="1009"/>
                  </a:moveTo>
                  <a:cubicBezTo>
                    <a:pt x="3900" y="1009"/>
                    <a:pt x="4487" y="1597"/>
                    <a:pt x="4487" y="2317"/>
                  </a:cubicBezTo>
                  <a:cubicBezTo>
                    <a:pt x="4487" y="3040"/>
                    <a:pt x="3900" y="3627"/>
                    <a:pt x="3177" y="3627"/>
                  </a:cubicBezTo>
                  <a:cubicBezTo>
                    <a:pt x="2457" y="3627"/>
                    <a:pt x="1869" y="3040"/>
                    <a:pt x="1869" y="2317"/>
                  </a:cubicBezTo>
                  <a:cubicBezTo>
                    <a:pt x="1870" y="1597"/>
                    <a:pt x="2457" y="1009"/>
                    <a:pt x="3177" y="1009"/>
                  </a:cubicBezTo>
                  <a:close/>
                  <a:moveTo>
                    <a:pt x="3177" y="1"/>
                  </a:moveTo>
                  <a:cubicBezTo>
                    <a:pt x="2275" y="1"/>
                    <a:pt x="1460" y="407"/>
                    <a:pt x="753" y="1207"/>
                  </a:cubicBezTo>
                  <a:cubicBezTo>
                    <a:pt x="367" y="1643"/>
                    <a:pt x="115" y="2089"/>
                    <a:pt x="1" y="2316"/>
                  </a:cubicBezTo>
                  <a:cubicBezTo>
                    <a:pt x="115" y="2543"/>
                    <a:pt x="364" y="2988"/>
                    <a:pt x="753" y="3427"/>
                  </a:cubicBezTo>
                  <a:cubicBezTo>
                    <a:pt x="1460" y="4225"/>
                    <a:pt x="2276" y="4631"/>
                    <a:pt x="3180" y="4631"/>
                  </a:cubicBezTo>
                  <a:cubicBezTo>
                    <a:pt x="5046" y="4631"/>
                    <a:pt x="6084" y="2858"/>
                    <a:pt x="6357" y="2316"/>
                  </a:cubicBezTo>
                  <a:cubicBezTo>
                    <a:pt x="6243" y="2087"/>
                    <a:pt x="5993" y="1643"/>
                    <a:pt x="5605" y="1207"/>
                  </a:cubicBezTo>
                  <a:cubicBezTo>
                    <a:pt x="4898" y="408"/>
                    <a:pt x="4081" y="1"/>
                    <a:pt x="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2551572" y="2710614"/>
              <a:ext cx="127666" cy="225991"/>
            </a:xfrm>
            <a:custGeom>
              <a:rect b="b" l="l" r="r" t="t"/>
              <a:pathLst>
                <a:path extrusionOk="0" h="8272" w="4673">
                  <a:moveTo>
                    <a:pt x="498" y="0"/>
                  </a:moveTo>
                  <a:cubicBezTo>
                    <a:pt x="223" y="0"/>
                    <a:pt x="0" y="225"/>
                    <a:pt x="0" y="501"/>
                  </a:cubicBezTo>
                  <a:lnTo>
                    <a:pt x="0" y="1039"/>
                  </a:lnTo>
                  <a:cubicBezTo>
                    <a:pt x="986" y="1148"/>
                    <a:pt x="1895" y="1650"/>
                    <a:pt x="2652" y="2512"/>
                  </a:cubicBezTo>
                  <a:cubicBezTo>
                    <a:pt x="3287" y="3231"/>
                    <a:pt x="3590" y="3947"/>
                    <a:pt x="3603" y="3978"/>
                  </a:cubicBezTo>
                  <a:lnTo>
                    <a:pt x="3669" y="4134"/>
                  </a:lnTo>
                  <a:lnTo>
                    <a:pt x="3603" y="4290"/>
                  </a:lnTo>
                  <a:cubicBezTo>
                    <a:pt x="3590" y="4320"/>
                    <a:pt x="3285" y="5038"/>
                    <a:pt x="2652" y="5757"/>
                  </a:cubicBezTo>
                  <a:cubicBezTo>
                    <a:pt x="1896" y="6618"/>
                    <a:pt x="986" y="7121"/>
                    <a:pt x="0" y="7229"/>
                  </a:cubicBezTo>
                  <a:lnTo>
                    <a:pt x="0" y="8271"/>
                  </a:lnTo>
                  <a:lnTo>
                    <a:pt x="4673" y="8271"/>
                  </a:lnTo>
                  <a:lnTo>
                    <a:pt x="4673" y="0"/>
                  </a:lnTo>
                  <a:lnTo>
                    <a:pt x="503" y="0"/>
                  </a:lnTo>
                  <a:cubicBezTo>
                    <a:pt x="501" y="0"/>
                    <a:pt x="499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2525864" y="2809976"/>
              <a:ext cx="29615" cy="27539"/>
            </a:xfrm>
            <a:custGeom>
              <a:rect b="b" l="l" r="r" t="t"/>
              <a:pathLst>
                <a:path extrusionOk="0" h="1008" w="1084">
                  <a:moveTo>
                    <a:pt x="540" y="0"/>
                  </a:moveTo>
                  <a:cubicBezTo>
                    <a:pt x="298" y="0"/>
                    <a:pt x="85" y="176"/>
                    <a:pt x="45" y="423"/>
                  </a:cubicBezTo>
                  <a:cubicBezTo>
                    <a:pt x="1" y="697"/>
                    <a:pt x="187" y="957"/>
                    <a:pt x="461" y="1001"/>
                  </a:cubicBezTo>
                  <a:cubicBezTo>
                    <a:pt x="488" y="1005"/>
                    <a:pt x="516" y="1007"/>
                    <a:pt x="543" y="1007"/>
                  </a:cubicBezTo>
                  <a:cubicBezTo>
                    <a:pt x="786" y="1007"/>
                    <a:pt x="999" y="831"/>
                    <a:pt x="1039" y="584"/>
                  </a:cubicBezTo>
                  <a:cubicBezTo>
                    <a:pt x="1083" y="310"/>
                    <a:pt x="897" y="51"/>
                    <a:pt x="623" y="7"/>
                  </a:cubicBezTo>
                  <a:cubicBezTo>
                    <a:pt x="596" y="3"/>
                    <a:pt x="568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6"/>
          <p:cNvGrpSpPr/>
          <p:nvPr/>
        </p:nvGrpSpPr>
        <p:grpSpPr>
          <a:xfrm>
            <a:off x="4492104" y="1800789"/>
            <a:ext cx="530942" cy="585591"/>
            <a:chOff x="3982156" y="2710559"/>
            <a:chExt cx="340544" cy="375595"/>
          </a:xfrm>
        </p:grpSpPr>
        <p:sp>
          <p:nvSpPr>
            <p:cNvPr id="1532" name="Google Shape;1532;p36"/>
            <p:cNvSpPr/>
            <p:nvPr/>
          </p:nvSpPr>
          <p:spPr>
            <a:xfrm>
              <a:off x="4163425" y="2782383"/>
              <a:ext cx="159276" cy="231838"/>
            </a:xfrm>
            <a:custGeom>
              <a:rect b="b" l="l" r="r" t="t"/>
              <a:pathLst>
                <a:path extrusionOk="0" h="8486" w="5830">
                  <a:moveTo>
                    <a:pt x="4152" y="1"/>
                  </a:moveTo>
                  <a:cubicBezTo>
                    <a:pt x="3874" y="1"/>
                    <a:pt x="3599" y="75"/>
                    <a:pt x="3350" y="219"/>
                  </a:cubicBezTo>
                  <a:cubicBezTo>
                    <a:pt x="2977" y="433"/>
                    <a:pt x="2712" y="780"/>
                    <a:pt x="2599" y="1196"/>
                  </a:cubicBezTo>
                  <a:cubicBezTo>
                    <a:pt x="2524" y="1477"/>
                    <a:pt x="2525" y="1769"/>
                    <a:pt x="2603" y="2044"/>
                  </a:cubicBezTo>
                  <a:lnTo>
                    <a:pt x="1686" y="2573"/>
                  </a:lnTo>
                  <a:cubicBezTo>
                    <a:pt x="1323" y="1978"/>
                    <a:pt x="713" y="1549"/>
                    <a:pt x="1" y="1430"/>
                  </a:cubicBezTo>
                  <a:lnTo>
                    <a:pt x="1" y="7057"/>
                  </a:lnTo>
                  <a:cubicBezTo>
                    <a:pt x="713" y="6938"/>
                    <a:pt x="1323" y="6509"/>
                    <a:pt x="1686" y="5914"/>
                  </a:cubicBezTo>
                  <a:lnTo>
                    <a:pt x="2603" y="6443"/>
                  </a:lnTo>
                  <a:cubicBezTo>
                    <a:pt x="2525" y="6718"/>
                    <a:pt x="2524" y="7008"/>
                    <a:pt x="2599" y="7291"/>
                  </a:cubicBezTo>
                  <a:cubicBezTo>
                    <a:pt x="2712" y="7707"/>
                    <a:pt x="2977" y="8054"/>
                    <a:pt x="3350" y="8268"/>
                  </a:cubicBezTo>
                  <a:cubicBezTo>
                    <a:pt x="3599" y="8412"/>
                    <a:pt x="3875" y="8485"/>
                    <a:pt x="4152" y="8485"/>
                  </a:cubicBezTo>
                  <a:cubicBezTo>
                    <a:pt x="4292" y="8485"/>
                    <a:pt x="4433" y="8466"/>
                    <a:pt x="4572" y="8429"/>
                  </a:cubicBezTo>
                  <a:cubicBezTo>
                    <a:pt x="4987" y="8318"/>
                    <a:pt x="5336" y="8053"/>
                    <a:pt x="5550" y="7679"/>
                  </a:cubicBezTo>
                  <a:cubicBezTo>
                    <a:pt x="5766" y="7306"/>
                    <a:pt x="5822" y="6872"/>
                    <a:pt x="5711" y="6456"/>
                  </a:cubicBezTo>
                  <a:cubicBezTo>
                    <a:pt x="5599" y="6040"/>
                    <a:pt x="5334" y="5695"/>
                    <a:pt x="4962" y="5482"/>
                  </a:cubicBezTo>
                  <a:cubicBezTo>
                    <a:pt x="4713" y="5339"/>
                    <a:pt x="4436" y="5265"/>
                    <a:pt x="4156" y="5265"/>
                  </a:cubicBezTo>
                  <a:cubicBezTo>
                    <a:pt x="4017" y="5265"/>
                    <a:pt x="3877" y="5283"/>
                    <a:pt x="3739" y="5320"/>
                  </a:cubicBezTo>
                  <a:cubicBezTo>
                    <a:pt x="3457" y="5395"/>
                    <a:pt x="3205" y="5543"/>
                    <a:pt x="3006" y="5747"/>
                  </a:cubicBezTo>
                  <a:lnTo>
                    <a:pt x="1988" y="5159"/>
                  </a:lnTo>
                  <a:cubicBezTo>
                    <a:pt x="2023" y="4994"/>
                    <a:pt x="2043" y="4824"/>
                    <a:pt x="2043" y="4648"/>
                  </a:cubicBezTo>
                  <a:lnTo>
                    <a:pt x="2043" y="3842"/>
                  </a:lnTo>
                  <a:cubicBezTo>
                    <a:pt x="2043" y="3666"/>
                    <a:pt x="2024" y="3496"/>
                    <a:pt x="1988" y="3332"/>
                  </a:cubicBezTo>
                  <a:lnTo>
                    <a:pt x="3006" y="2743"/>
                  </a:lnTo>
                  <a:cubicBezTo>
                    <a:pt x="3205" y="2947"/>
                    <a:pt x="3457" y="3095"/>
                    <a:pt x="3739" y="3171"/>
                  </a:cubicBezTo>
                  <a:cubicBezTo>
                    <a:pt x="3878" y="3208"/>
                    <a:pt x="4018" y="3225"/>
                    <a:pt x="4158" y="3225"/>
                  </a:cubicBezTo>
                  <a:cubicBezTo>
                    <a:pt x="4465" y="3225"/>
                    <a:pt x="4769" y="3137"/>
                    <a:pt x="5035" y="2963"/>
                  </a:cubicBezTo>
                  <a:cubicBezTo>
                    <a:pt x="5344" y="2762"/>
                    <a:pt x="5576" y="2459"/>
                    <a:pt x="5689" y="2109"/>
                  </a:cubicBezTo>
                  <a:cubicBezTo>
                    <a:pt x="5829" y="1669"/>
                    <a:pt x="5778" y="1203"/>
                    <a:pt x="5551" y="808"/>
                  </a:cubicBezTo>
                  <a:cubicBezTo>
                    <a:pt x="5337" y="434"/>
                    <a:pt x="4990" y="169"/>
                    <a:pt x="4574" y="58"/>
                  </a:cubicBezTo>
                  <a:cubicBezTo>
                    <a:pt x="4434" y="20"/>
                    <a:pt x="4293" y="1"/>
                    <a:pt x="4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4107473" y="2975153"/>
              <a:ext cx="89009" cy="111001"/>
            </a:xfrm>
            <a:custGeom>
              <a:rect b="b" l="l" r="r" t="t"/>
              <a:pathLst>
                <a:path extrusionOk="0" h="4063" w="3258">
                  <a:moveTo>
                    <a:pt x="2049" y="1"/>
                  </a:moveTo>
                  <a:cubicBezTo>
                    <a:pt x="1917" y="23"/>
                    <a:pt x="1784" y="34"/>
                    <a:pt x="1646" y="34"/>
                  </a:cubicBezTo>
                  <a:cubicBezTo>
                    <a:pt x="1638" y="34"/>
                    <a:pt x="1631" y="34"/>
                    <a:pt x="1623" y="34"/>
                  </a:cubicBezTo>
                  <a:cubicBezTo>
                    <a:pt x="1493" y="34"/>
                    <a:pt x="1368" y="23"/>
                    <a:pt x="1243" y="2"/>
                  </a:cubicBezTo>
                  <a:lnTo>
                    <a:pt x="1243" y="893"/>
                  </a:lnTo>
                  <a:cubicBezTo>
                    <a:pt x="525" y="1077"/>
                    <a:pt x="1" y="1746"/>
                    <a:pt x="36" y="2528"/>
                  </a:cubicBezTo>
                  <a:cubicBezTo>
                    <a:pt x="74" y="3354"/>
                    <a:pt x="744" y="4022"/>
                    <a:pt x="1568" y="4061"/>
                  </a:cubicBezTo>
                  <a:cubicBezTo>
                    <a:pt x="1595" y="4062"/>
                    <a:pt x="1621" y="4062"/>
                    <a:pt x="1647" y="4062"/>
                  </a:cubicBezTo>
                  <a:cubicBezTo>
                    <a:pt x="2534" y="4062"/>
                    <a:pt x="3258" y="3339"/>
                    <a:pt x="3258" y="2452"/>
                  </a:cubicBezTo>
                  <a:cubicBezTo>
                    <a:pt x="3258" y="1702"/>
                    <a:pt x="2743" y="1070"/>
                    <a:pt x="2049" y="891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4108402" y="2710559"/>
              <a:ext cx="88954" cy="111001"/>
            </a:xfrm>
            <a:custGeom>
              <a:rect b="b" l="l" r="r" t="t"/>
              <a:pathLst>
                <a:path extrusionOk="0" h="4063" w="3256">
                  <a:moveTo>
                    <a:pt x="1610" y="0"/>
                  </a:moveTo>
                  <a:cubicBezTo>
                    <a:pt x="722" y="0"/>
                    <a:pt x="0" y="724"/>
                    <a:pt x="0" y="1613"/>
                  </a:cubicBezTo>
                  <a:cubicBezTo>
                    <a:pt x="0" y="2361"/>
                    <a:pt x="515" y="2993"/>
                    <a:pt x="1209" y="3173"/>
                  </a:cubicBezTo>
                  <a:lnTo>
                    <a:pt x="1209" y="4062"/>
                  </a:lnTo>
                  <a:cubicBezTo>
                    <a:pt x="1341" y="4042"/>
                    <a:pt x="1474" y="4030"/>
                    <a:pt x="1612" y="4030"/>
                  </a:cubicBezTo>
                  <a:cubicBezTo>
                    <a:pt x="1621" y="4030"/>
                    <a:pt x="1629" y="4030"/>
                    <a:pt x="1638" y="4030"/>
                  </a:cubicBezTo>
                  <a:cubicBezTo>
                    <a:pt x="1766" y="4030"/>
                    <a:pt x="1891" y="4040"/>
                    <a:pt x="2015" y="4061"/>
                  </a:cubicBezTo>
                  <a:lnTo>
                    <a:pt x="2015" y="3171"/>
                  </a:lnTo>
                  <a:cubicBezTo>
                    <a:pt x="2733" y="2985"/>
                    <a:pt x="3256" y="2317"/>
                    <a:pt x="3222" y="1535"/>
                  </a:cubicBezTo>
                  <a:cubicBezTo>
                    <a:pt x="3183" y="710"/>
                    <a:pt x="2515" y="40"/>
                    <a:pt x="1688" y="2"/>
                  </a:cubicBezTo>
                  <a:cubicBezTo>
                    <a:pt x="1662" y="1"/>
                    <a:pt x="1636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982156" y="2782465"/>
              <a:ext cx="159248" cy="231892"/>
            </a:xfrm>
            <a:custGeom>
              <a:rect b="b" l="l" r="r" t="t"/>
              <a:pathLst>
                <a:path extrusionOk="0" h="8488" w="5829">
                  <a:moveTo>
                    <a:pt x="1675" y="1"/>
                  </a:moveTo>
                  <a:cubicBezTo>
                    <a:pt x="1535" y="1"/>
                    <a:pt x="1395" y="19"/>
                    <a:pt x="1257" y="56"/>
                  </a:cubicBezTo>
                  <a:cubicBezTo>
                    <a:pt x="841" y="167"/>
                    <a:pt x="492" y="433"/>
                    <a:pt x="279" y="806"/>
                  </a:cubicBezTo>
                  <a:cubicBezTo>
                    <a:pt x="50" y="1205"/>
                    <a:pt x="0" y="1669"/>
                    <a:pt x="141" y="2110"/>
                  </a:cubicBezTo>
                  <a:cubicBezTo>
                    <a:pt x="255" y="2460"/>
                    <a:pt x="488" y="2765"/>
                    <a:pt x="797" y="2964"/>
                  </a:cubicBezTo>
                  <a:cubicBezTo>
                    <a:pt x="1062" y="3136"/>
                    <a:pt x="1364" y="3224"/>
                    <a:pt x="1672" y="3224"/>
                  </a:cubicBezTo>
                  <a:cubicBezTo>
                    <a:pt x="1811" y="3224"/>
                    <a:pt x="1953" y="3206"/>
                    <a:pt x="2092" y="3169"/>
                  </a:cubicBezTo>
                  <a:cubicBezTo>
                    <a:pt x="2374" y="3095"/>
                    <a:pt x="2624" y="2945"/>
                    <a:pt x="2825" y="2743"/>
                  </a:cubicBezTo>
                  <a:lnTo>
                    <a:pt x="3843" y="3331"/>
                  </a:lnTo>
                  <a:cubicBezTo>
                    <a:pt x="3808" y="3495"/>
                    <a:pt x="3788" y="3666"/>
                    <a:pt x="3788" y="3842"/>
                  </a:cubicBezTo>
                  <a:lnTo>
                    <a:pt x="3788" y="4648"/>
                  </a:lnTo>
                  <a:cubicBezTo>
                    <a:pt x="3788" y="4824"/>
                    <a:pt x="3807" y="4994"/>
                    <a:pt x="3843" y="5158"/>
                  </a:cubicBezTo>
                  <a:lnTo>
                    <a:pt x="2825" y="5747"/>
                  </a:lnTo>
                  <a:cubicBezTo>
                    <a:pt x="2624" y="5543"/>
                    <a:pt x="2374" y="5395"/>
                    <a:pt x="2092" y="5319"/>
                  </a:cubicBezTo>
                  <a:cubicBezTo>
                    <a:pt x="1954" y="5282"/>
                    <a:pt x="1813" y="5263"/>
                    <a:pt x="1673" y="5263"/>
                  </a:cubicBezTo>
                  <a:cubicBezTo>
                    <a:pt x="1366" y="5263"/>
                    <a:pt x="1064" y="5352"/>
                    <a:pt x="799" y="5524"/>
                  </a:cubicBezTo>
                  <a:cubicBezTo>
                    <a:pt x="488" y="5726"/>
                    <a:pt x="255" y="6029"/>
                    <a:pt x="141" y="6381"/>
                  </a:cubicBezTo>
                  <a:cubicBezTo>
                    <a:pt x="0" y="6821"/>
                    <a:pt x="50" y="7287"/>
                    <a:pt x="279" y="7682"/>
                  </a:cubicBezTo>
                  <a:cubicBezTo>
                    <a:pt x="492" y="8056"/>
                    <a:pt x="841" y="8321"/>
                    <a:pt x="1257" y="8432"/>
                  </a:cubicBezTo>
                  <a:cubicBezTo>
                    <a:pt x="1397" y="8469"/>
                    <a:pt x="1537" y="8488"/>
                    <a:pt x="1676" y="8488"/>
                  </a:cubicBezTo>
                  <a:cubicBezTo>
                    <a:pt x="1955" y="8488"/>
                    <a:pt x="2232" y="8415"/>
                    <a:pt x="2478" y="8271"/>
                  </a:cubicBezTo>
                  <a:cubicBezTo>
                    <a:pt x="2851" y="8057"/>
                    <a:pt x="3117" y="7710"/>
                    <a:pt x="3229" y="7294"/>
                  </a:cubicBezTo>
                  <a:cubicBezTo>
                    <a:pt x="3304" y="7011"/>
                    <a:pt x="3303" y="6721"/>
                    <a:pt x="3225" y="6446"/>
                  </a:cubicBezTo>
                  <a:lnTo>
                    <a:pt x="4144" y="5917"/>
                  </a:lnTo>
                  <a:cubicBezTo>
                    <a:pt x="4506" y="6511"/>
                    <a:pt x="5115" y="6941"/>
                    <a:pt x="5829" y="7059"/>
                  </a:cubicBezTo>
                  <a:lnTo>
                    <a:pt x="5829" y="1433"/>
                  </a:lnTo>
                  <a:cubicBezTo>
                    <a:pt x="5118" y="1549"/>
                    <a:pt x="4507" y="1977"/>
                    <a:pt x="4145" y="2572"/>
                  </a:cubicBezTo>
                  <a:lnTo>
                    <a:pt x="3228" y="2043"/>
                  </a:lnTo>
                  <a:cubicBezTo>
                    <a:pt x="3304" y="1769"/>
                    <a:pt x="3306" y="1477"/>
                    <a:pt x="3231" y="1194"/>
                  </a:cubicBezTo>
                  <a:cubicBezTo>
                    <a:pt x="3120" y="780"/>
                    <a:pt x="2854" y="431"/>
                    <a:pt x="2481" y="217"/>
                  </a:cubicBezTo>
                  <a:cubicBezTo>
                    <a:pt x="2232" y="74"/>
                    <a:pt x="1955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6" name="Google Shape;1536;p36"/>
          <p:cNvSpPr txBox="1"/>
          <p:nvPr>
            <p:ph idx="4" type="subTitle"/>
          </p:nvPr>
        </p:nvSpPr>
        <p:spPr>
          <a:xfrm>
            <a:off x="802875" y="3051750"/>
            <a:ext cx="23364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Random Forest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Naive Bayes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Logistic Regression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K - Nearest Neighbors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Decision Tree</a:t>
            </a:r>
            <a:endParaRPr/>
          </a:p>
        </p:txBody>
      </p:sp>
      <p:sp>
        <p:nvSpPr>
          <p:cNvPr id="1537" name="Google Shape;1537;p36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</a:rPr>
              <a:t>0.004832930238571752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-66525" y="487363"/>
            <a:ext cx="4617706" cy="4168767"/>
          </a:xfrm>
          <a:custGeom>
            <a:rect b="b" l="l" r="r" t="t"/>
            <a:pathLst>
              <a:path extrusionOk="0" h="11148" w="11672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p37"/>
          <p:cNvGrpSpPr/>
          <p:nvPr/>
        </p:nvGrpSpPr>
        <p:grpSpPr>
          <a:xfrm>
            <a:off x="172071" y="614707"/>
            <a:ext cx="4294734" cy="4073363"/>
            <a:chOff x="2058750" y="4141775"/>
            <a:chExt cx="920925" cy="873475"/>
          </a:xfrm>
        </p:grpSpPr>
        <p:sp>
          <p:nvSpPr>
            <p:cNvPr id="1544" name="Google Shape;1544;p37"/>
            <p:cNvSpPr/>
            <p:nvPr/>
          </p:nvSpPr>
          <p:spPr>
            <a:xfrm>
              <a:off x="2878825" y="41806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2911400" y="41500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2469375" y="44307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2501550" y="4400100"/>
              <a:ext cx="58575" cy="26025"/>
            </a:xfrm>
            <a:custGeom>
              <a:rect b="b" l="l" r="r" t="t"/>
              <a:pathLst>
                <a:path extrusionOk="0" h="1041" w="2343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2533750" y="44307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2059525" y="4150025"/>
              <a:ext cx="58975" cy="26000"/>
            </a:xfrm>
            <a:custGeom>
              <a:rect b="b" l="l" r="r" t="t"/>
              <a:pathLst>
                <a:path extrusionOk="0" h="1040" w="2359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2092100" y="47665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2059525" y="4735900"/>
              <a:ext cx="58975" cy="26375"/>
            </a:xfrm>
            <a:custGeom>
              <a:rect b="b" l="l" r="r" t="t"/>
              <a:pathLst>
                <a:path extrusionOk="0" h="1055" w="2359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2878825" y="47665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2734200" y="4510625"/>
              <a:ext cx="60900" cy="501750"/>
            </a:xfrm>
            <a:custGeom>
              <a:rect b="b" l="l" r="r" t="t"/>
              <a:pathLst>
                <a:path extrusionOk="0" h="20070" w="2436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2728775" y="4498975"/>
              <a:ext cx="12825" cy="12450"/>
            </a:xfrm>
            <a:custGeom>
              <a:rect b="b" l="l" r="r" t="t"/>
              <a:pathLst>
                <a:path extrusionOk="0" h="498" w="513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2719075" y="4564900"/>
              <a:ext cx="60900" cy="447475"/>
            </a:xfrm>
            <a:custGeom>
              <a:rect b="b" l="l" r="r" t="t"/>
              <a:pathLst>
                <a:path extrusionOk="0" h="17899" w="2436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2714050" y="4553275"/>
              <a:ext cx="12425" cy="12425"/>
            </a:xfrm>
            <a:custGeom>
              <a:rect b="b" l="l" r="r" t="t"/>
              <a:pathLst>
                <a:path extrusionOk="0" h="497" w="497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2807100" y="4650200"/>
              <a:ext cx="1975" cy="362575"/>
            </a:xfrm>
            <a:custGeom>
              <a:rect b="b" l="l" r="r" t="t"/>
              <a:pathLst>
                <a:path extrusionOk="0" h="14503" w="79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2801675" y="4638575"/>
              <a:ext cx="12825" cy="12425"/>
            </a:xfrm>
            <a:custGeom>
              <a:rect b="b" l="l" r="r" t="t"/>
              <a:pathLst>
                <a:path extrusionOk="0" h="497" w="513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2821050" y="4619950"/>
              <a:ext cx="41900" cy="392425"/>
            </a:xfrm>
            <a:custGeom>
              <a:rect b="b" l="l" r="r" t="t"/>
              <a:pathLst>
                <a:path extrusionOk="0" h="15697" w="1676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2855175" y="4608325"/>
              <a:ext cx="12425" cy="12825"/>
            </a:xfrm>
            <a:custGeom>
              <a:rect b="b" l="l" r="r" t="t"/>
              <a:pathLst>
                <a:path extrusionOk="0" h="513" w="497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2834625" y="4665700"/>
              <a:ext cx="48875" cy="346675"/>
            </a:xfrm>
            <a:custGeom>
              <a:rect b="b" l="l" r="r" t="t"/>
              <a:pathLst>
                <a:path extrusionOk="0" h="13867" w="1955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2875725" y="4654075"/>
              <a:ext cx="12825" cy="12425"/>
            </a:xfrm>
            <a:custGeom>
              <a:rect b="b" l="l" r="r" t="t"/>
              <a:pathLst>
                <a:path extrusionOk="0" h="497" w="513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2838125" y="4446250"/>
              <a:ext cx="101600" cy="101625"/>
            </a:xfrm>
            <a:custGeom>
              <a:rect b="b" l="l" r="r" t="t"/>
              <a:pathLst>
                <a:path extrusionOk="0" h="4065" w="4064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2104565" y="4254700"/>
              <a:ext cx="70975" cy="70600"/>
            </a:xfrm>
            <a:custGeom>
              <a:rect b="b" l="l" r="r" t="t"/>
              <a:pathLst>
                <a:path extrusionOk="0" h="2824" w="2839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2764825" y="4526900"/>
              <a:ext cx="71375" cy="70975"/>
            </a:xfrm>
            <a:custGeom>
              <a:rect b="b" l="l" r="r" t="t"/>
              <a:pathLst>
                <a:path extrusionOk="0" h="2839" w="2855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2307700" y="4488125"/>
              <a:ext cx="123325" cy="524650"/>
            </a:xfrm>
            <a:custGeom>
              <a:rect b="b" l="l" r="r" t="t"/>
              <a:pathLst>
                <a:path extrusionOk="0" h="20986" w="4933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2081650" y="4488125"/>
              <a:ext cx="226075" cy="524650"/>
            </a:xfrm>
            <a:custGeom>
              <a:rect b="b" l="l" r="r" t="t"/>
              <a:pathLst>
                <a:path extrusionOk="0" h="20986" w="9043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2095975" y="49526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2171600" y="49600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2171600" y="49666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171600" y="4972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171600" y="49797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2171600" y="49859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21514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21390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21266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21138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2101800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21514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21390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21266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1138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101800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21514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1390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1266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21138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2101800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163850" y="49600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2095975" y="48983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2171600" y="49057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2171600" y="49123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2171600" y="49185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2171600" y="49255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2171600" y="49317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2151050" y="4905325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2138625" y="49053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2126625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2113825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2101800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2151050" y="491657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138625" y="49165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126625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2113825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2101800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2151050" y="492782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2138625" y="49278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2126625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2113825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2101800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2163850" y="4905725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2095975" y="48440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2171600" y="48510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2171600" y="48580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2171600" y="4864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2171600" y="4871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2171600" y="48774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1514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1390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1266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138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2101800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21514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1390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21266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21138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101800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1514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1390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21266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21138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2101800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2163850" y="4851050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2095975" y="478980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2171600" y="47967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2171600" y="48033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2171600" y="48099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2171600" y="48169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2171600" y="48231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1514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1390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1266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1138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101800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1514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1390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1266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138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101800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1514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1390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21266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21138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2101800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2163850" y="4796775"/>
              <a:ext cx="1950" cy="30250"/>
            </a:xfrm>
            <a:custGeom>
              <a:rect b="b" l="l" r="r" t="t"/>
              <a:pathLst>
                <a:path extrusionOk="0" h="1210" w="78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2095975" y="4734725"/>
              <a:ext cx="195450" cy="45400"/>
            </a:xfrm>
            <a:custGeom>
              <a:rect b="b" l="l" r="r" t="t"/>
              <a:pathLst>
                <a:path extrusionOk="0" h="1816" w="7818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2171600" y="47428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2171600" y="47490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2171600" y="47556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2171600" y="47626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2171600" y="47688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21514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21390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21266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21138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2101800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1514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1390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21266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21138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2101800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21514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21390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21266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21138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2101800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2163850" y="4742875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2095975" y="4680450"/>
              <a:ext cx="195450" cy="45375"/>
            </a:xfrm>
            <a:custGeom>
              <a:rect b="b" l="l" r="r" t="t"/>
              <a:pathLst>
                <a:path extrusionOk="0" h="1815" w="7818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2171600" y="46886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2171600" y="4694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2171600" y="47013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2171600" y="47083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2171600" y="47145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21514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21390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21266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21138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2101800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21514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21390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21266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21138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2101800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21514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21390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21266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21138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2101800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2163850" y="46886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2095975" y="46265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2171600" y="46343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2171600" y="46405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2171600" y="46471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2171600" y="46540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2171600" y="46602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2151050" y="463392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2138625" y="46339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2126625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2113825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2101800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2151050" y="4645150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2138625" y="4645150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2126625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2113825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101800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151050" y="4656400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138625" y="4656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2126625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2113825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2101800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2163850" y="46343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2095975" y="45722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2171600" y="45796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2171600" y="4586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171600" y="45928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171600" y="4599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2171600" y="46060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151050" y="4579625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2138625" y="45796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21266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21138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101800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1514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390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1266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21138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2101800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21514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1390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266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1138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101800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163850" y="4579625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095975" y="45179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171600" y="45253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171600" y="45319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171600" y="45385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171600" y="4545500"/>
              <a:ext cx="110900" cy="3925"/>
            </a:xfrm>
            <a:custGeom>
              <a:rect b="b" l="l" r="r" t="t"/>
              <a:pathLst>
                <a:path extrusionOk="0" h="157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171600" y="45517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1514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1390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1266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1138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101800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1514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1390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1266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138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101800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1514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1390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21266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21138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101800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163850" y="4525350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127400" y="4473775"/>
              <a:ext cx="257475" cy="14000"/>
            </a:xfrm>
            <a:custGeom>
              <a:rect b="b" l="l" r="r" t="t"/>
              <a:pathLst>
                <a:path extrusionOk="0" h="560" w="10299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399575" y="4141775"/>
              <a:ext cx="229975" cy="126150"/>
            </a:xfrm>
            <a:custGeom>
              <a:rect b="b" l="l" r="r" t="t"/>
              <a:pathLst>
                <a:path extrusionOk="0" h="5046" w="9199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499225" y="4217475"/>
              <a:ext cx="29500" cy="24850"/>
            </a:xfrm>
            <a:custGeom>
              <a:rect b="b" l="l" r="r" t="t"/>
              <a:pathLst>
                <a:path extrusionOk="0" h="994" w="118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489150" y="4192275"/>
              <a:ext cx="50425" cy="25225"/>
            </a:xfrm>
            <a:custGeom>
              <a:rect b="b" l="l" r="r" t="t"/>
              <a:pathLst>
                <a:path extrusionOk="0" h="1009" w="2017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659375" y="4241125"/>
              <a:ext cx="4275" cy="1975"/>
            </a:xfrm>
            <a:custGeom>
              <a:rect b="b" l="l" r="r" t="t"/>
              <a:pathLst>
                <a:path extrusionOk="0" h="79" w="171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669850" y="4241125"/>
              <a:ext cx="23275" cy="1975"/>
            </a:xfrm>
            <a:custGeom>
              <a:rect b="b" l="l" r="r" t="t"/>
              <a:pathLst>
                <a:path extrusionOk="0" h="79" w="931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699300" y="4241125"/>
              <a:ext cx="5450" cy="5475"/>
            </a:xfrm>
            <a:custGeom>
              <a:rect b="b" l="l" r="r" t="t"/>
              <a:pathLst>
                <a:path extrusionOk="0" h="219" w="218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02800" y="4252775"/>
              <a:ext cx="1950" cy="114400"/>
            </a:xfrm>
            <a:custGeom>
              <a:rect b="b" l="l" r="r" t="t"/>
              <a:pathLst>
                <a:path extrusionOk="0" h="4576" w="78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02800" y="4373350"/>
              <a:ext cx="1950" cy="4300"/>
            </a:xfrm>
            <a:custGeom>
              <a:rect b="b" l="l" r="r" t="t"/>
              <a:pathLst>
                <a:path extrusionOk="0" h="172" w="78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655500" y="42380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699300" y="4373700"/>
              <a:ext cx="7775" cy="7825"/>
            </a:xfrm>
            <a:custGeom>
              <a:rect b="b" l="l" r="r" t="t"/>
              <a:pathLst>
                <a:path extrusionOk="0" h="313" w="311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365075" y="4241125"/>
              <a:ext cx="4300" cy="1975"/>
            </a:xfrm>
            <a:custGeom>
              <a:rect b="b" l="l" r="r" t="t"/>
              <a:pathLst>
                <a:path extrusionOk="0" h="79" w="172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336000" y="4241125"/>
              <a:ext cx="22900" cy="1975"/>
            </a:xfrm>
            <a:custGeom>
              <a:rect b="b" l="l" r="r" t="t"/>
              <a:pathLst>
                <a:path extrusionOk="0" h="79" w="916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323975" y="4241125"/>
              <a:ext cx="5075" cy="5475"/>
            </a:xfrm>
            <a:custGeom>
              <a:rect b="b" l="l" r="r" t="t"/>
              <a:pathLst>
                <a:path extrusionOk="0" h="219" w="203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2324375" y="4252375"/>
              <a:ext cx="1950" cy="80300"/>
            </a:xfrm>
            <a:custGeom>
              <a:rect b="b" l="l" r="r" t="t"/>
              <a:pathLst>
                <a:path extrusionOk="0" h="3212" w="78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2323975" y="4338850"/>
              <a:ext cx="1975" cy="4275"/>
            </a:xfrm>
            <a:custGeom>
              <a:rect b="b" l="l" r="r" t="t"/>
              <a:pathLst>
                <a:path extrusionOk="0" h="171" w="79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2365475" y="42380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2320875" y="4338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2442225" y="4536600"/>
              <a:ext cx="126050" cy="475775"/>
            </a:xfrm>
            <a:custGeom>
              <a:rect b="b" l="l" r="r" t="t"/>
              <a:pathLst>
                <a:path extrusionOk="0" h="19031" w="5042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2210375" y="4536600"/>
              <a:ext cx="232275" cy="475775"/>
            </a:xfrm>
            <a:custGeom>
              <a:rect b="b" l="l" r="r" t="t"/>
              <a:pathLst>
                <a:path extrusionOk="0" h="19031" w="9291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2224325" y="4950700"/>
              <a:ext cx="200500" cy="45775"/>
            </a:xfrm>
            <a:custGeom>
              <a:rect b="b" l="l" r="r" t="t"/>
              <a:pathLst>
                <a:path extrusionOk="0" h="1831" w="802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2302250" y="49584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2302250" y="49650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2302250" y="49720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2302250" y="49786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2302250" y="49856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2281700" y="49584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22689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2256500" y="49584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22433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2309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281700" y="49700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2689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2256500" y="49700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22433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22309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2281700" y="49817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22689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2256500" y="49817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22433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2309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294900" y="4958450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224325" y="4894875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2302250" y="49026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2302250" y="490920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2302250" y="49162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2302250" y="49227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2302250" y="492975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2281700" y="49026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22689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2256500" y="49026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22433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22309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2281700" y="49142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2689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256500" y="49142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22433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22309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2281700" y="49258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22689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256500" y="49258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2433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2309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294900" y="490262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2224325" y="4839025"/>
              <a:ext cx="200500" cy="46175"/>
            </a:xfrm>
            <a:custGeom>
              <a:rect b="b" l="l" r="r" t="t"/>
              <a:pathLst>
                <a:path extrusionOk="0" h="1847" w="802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302250" y="484677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302250" y="48537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302250" y="48603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302250" y="486732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302250" y="48739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281700" y="48467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2689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256500" y="48467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22433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22309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2281700" y="48584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22689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2256500" y="48584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22433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22309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2281700" y="48700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22689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2256500" y="48700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22433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22309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2294900" y="484677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2224325" y="4783200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2302250" y="47913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2302250" y="47979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2302250" y="48049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2302250" y="48115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2302250" y="48184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2281700" y="47913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22689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2256500" y="47913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22433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22309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2281700" y="48029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22689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2256500" y="48029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22433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22309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2281700" y="48146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22689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2256500" y="48146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22433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22309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2294900" y="4791350"/>
              <a:ext cx="2350" cy="31025"/>
            </a:xfrm>
            <a:custGeom>
              <a:rect b="b" l="l" r="r" t="t"/>
              <a:pathLst>
                <a:path extrusionOk="0" h="1241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2224325" y="4727750"/>
              <a:ext cx="200500" cy="45775"/>
            </a:xfrm>
            <a:custGeom>
              <a:rect b="b" l="l" r="r" t="t"/>
              <a:pathLst>
                <a:path extrusionOk="0" h="1831" w="802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2302250" y="47355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2302250" y="47421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2302250" y="47490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2302250" y="47556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2302250" y="47626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2281700" y="47355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22689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2256500" y="47355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22433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22309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2281700" y="47471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22689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2256500" y="47471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22433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22309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2281700" y="47587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22689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256500" y="47587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433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2309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2294900" y="4735500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2224325" y="4671925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2302250" y="46796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2302250" y="468625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2302250" y="46932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2302250" y="46998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2302250" y="470680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2281700" y="46796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22689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2256500" y="46796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2433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2309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281700" y="46913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22689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2256500" y="46913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22433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22309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2281700" y="47029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2689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2256500" y="47029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22433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22309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2294900" y="467967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2224325" y="4616075"/>
              <a:ext cx="200500" cy="46175"/>
            </a:xfrm>
            <a:custGeom>
              <a:rect b="b" l="l" r="r" t="t"/>
              <a:pathLst>
                <a:path extrusionOk="0" h="1847" w="802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2302250" y="462382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2302250" y="46308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302250" y="46374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302250" y="464437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2302250" y="46509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2281700" y="46238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22689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2256500" y="46238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22433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22309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281700" y="46354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2689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256500" y="46354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2433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2309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2281700" y="46471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22689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2256500" y="46471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22433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2309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294900" y="462382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224325" y="4560250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302250" y="45684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302250" y="45749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302250" y="45819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302250" y="45885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302250" y="45955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281700" y="4568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2689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256500" y="4568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2433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2309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281700" y="45800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2689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256500" y="45800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2433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2309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2281700" y="45916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22689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2256500" y="45916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22433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22309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294900" y="4568400"/>
              <a:ext cx="2350" cy="31025"/>
            </a:xfrm>
            <a:custGeom>
              <a:rect b="b" l="l" r="r" t="t"/>
              <a:pathLst>
                <a:path extrusionOk="0" h="1241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257275" y="4522250"/>
              <a:ext cx="263700" cy="14375"/>
            </a:xfrm>
            <a:custGeom>
              <a:rect b="b" l="l" r="r" t="t"/>
              <a:pathLst>
                <a:path extrusionOk="0" h="575" w="10548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2058750" y="5011175"/>
              <a:ext cx="911225" cy="2375"/>
            </a:xfrm>
            <a:custGeom>
              <a:rect b="b" l="l" r="r" t="t"/>
              <a:pathLst>
                <a:path extrusionOk="0" h="95" w="36449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2473650" y="4795225"/>
              <a:ext cx="146200" cy="191600"/>
            </a:xfrm>
            <a:custGeom>
              <a:rect b="b" l="l" r="r" t="t"/>
              <a:pathLst>
                <a:path extrusionOk="0" h="7664" w="5848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2472875" y="4837100"/>
              <a:ext cx="95800" cy="149725"/>
            </a:xfrm>
            <a:custGeom>
              <a:rect b="b" l="l" r="r" t="t"/>
              <a:pathLst>
                <a:path extrusionOk="0" h="5989" w="3832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2472475" y="4847950"/>
              <a:ext cx="93875" cy="139550"/>
            </a:xfrm>
            <a:custGeom>
              <a:rect b="b" l="l" r="r" t="t"/>
              <a:pathLst>
                <a:path extrusionOk="0" h="5582" w="3755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2478300" y="4878975"/>
              <a:ext cx="78925" cy="104125"/>
            </a:xfrm>
            <a:custGeom>
              <a:rect b="b" l="l" r="r" t="t"/>
              <a:pathLst>
                <a:path extrusionOk="0" h="4165" w="3157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2538000" y="4902225"/>
              <a:ext cx="20975" cy="17475"/>
            </a:xfrm>
            <a:custGeom>
              <a:rect b="b" l="l" r="r" t="t"/>
              <a:pathLst>
                <a:path extrusionOk="0" h="699" w="839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538400" y="4909600"/>
              <a:ext cx="20575" cy="17650"/>
            </a:xfrm>
            <a:custGeom>
              <a:rect b="b" l="l" r="r" t="t"/>
              <a:pathLst>
                <a:path extrusionOk="0" h="706" w="823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2539550" y="4916575"/>
              <a:ext cx="20200" cy="17475"/>
            </a:xfrm>
            <a:custGeom>
              <a:rect b="b" l="l" r="r" t="t"/>
              <a:pathLst>
                <a:path extrusionOk="0" h="699" w="808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2505450" y="4518375"/>
              <a:ext cx="200475" cy="403650"/>
            </a:xfrm>
            <a:custGeom>
              <a:rect b="b" l="l" r="r" t="t"/>
              <a:pathLst>
                <a:path extrusionOk="0" h="16146" w="8019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2505450" y="4518375"/>
              <a:ext cx="200475" cy="403650"/>
            </a:xfrm>
            <a:custGeom>
              <a:rect b="b" l="l" r="r" t="t"/>
              <a:pathLst>
                <a:path extrusionOk="0" h="16146" w="8019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2526375" y="4840975"/>
              <a:ext cx="52750" cy="63225"/>
            </a:xfrm>
            <a:custGeom>
              <a:rect b="b" l="l" r="r" t="t"/>
              <a:pathLst>
                <a:path extrusionOk="0" h="2529" w="211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531425" y="4526525"/>
              <a:ext cx="84150" cy="310200"/>
            </a:xfrm>
            <a:custGeom>
              <a:rect b="b" l="l" r="r" t="t"/>
              <a:pathLst>
                <a:path extrusionOk="0" h="12408" w="3366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2551575" y="4518375"/>
              <a:ext cx="62450" cy="180325"/>
            </a:xfrm>
            <a:custGeom>
              <a:rect b="b" l="l" r="r" t="t"/>
              <a:pathLst>
                <a:path extrusionOk="0" h="7213" w="2498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2581825" y="4889050"/>
              <a:ext cx="160925" cy="126200"/>
            </a:xfrm>
            <a:custGeom>
              <a:rect b="b" l="l" r="r" t="t"/>
              <a:pathLst>
                <a:path extrusionOk="0" h="5048" w="6437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2595000" y="4954575"/>
              <a:ext cx="147750" cy="60675"/>
            </a:xfrm>
            <a:custGeom>
              <a:rect b="b" l="l" r="r" t="t"/>
              <a:pathLst>
                <a:path extrusionOk="0" h="2427" w="591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2598100" y="4967750"/>
              <a:ext cx="144650" cy="47500"/>
            </a:xfrm>
            <a:custGeom>
              <a:rect b="b" l="l" r="r" t="t"/>
              <a:pathLst>
                <a:path extrusionOk="0" h="1900" w="5786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2607025" y="5008050"/>
              <a:ext cx="129925" cy="1925"/>
            </a:xfrm>
            <a:custGeom>
              <a:rect b="b" l="l" r="r" t="t"/>
              <a:pathLst>
                <a:path extrusionOk="0" h="77" w="5197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2661700" y="4969300"/>
              <a:ext cx="26000" cy="6625"/>
            </a:xfrm>
            <a:custGeom>
              <a:rect b="b" l="l" r="r" t="t"/>
              <a:pathLst>
                <a:path extrusionOk="0" h="265" w="104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2667525" y="4973175"/>
              <a:ext cx="26000" cy="6625"/>
            </a:xfrm>
            <a:custGeom>
              <a:rect b="b" l="l" r="r" t="t"/>
              <a:pathLst>
                <a:path extrusionOk="0" h="265" w="104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2673725" y="4976600"/>
              <a:ext cx="26775" cy="6700"/>
            </a:xfrm>
            <a:custGeom>
              <a:rect b="b" l="l" r="r" t="t"/>
              <a:pathLst>
                <a:path extrusionOk="0" h="268" w="1071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2499225" y="4518375"/>
              <a:ext cx="184600" cy="450175"/>
            </a:xfrm>
            <a:custGeom>
              <a:rect b="b" l="l" r="r" t="t"/>
              <a:pathLst>
                <a:path extrusionOk="0" h="18007" w="7384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2598100" y="4951100"/>
              <a:ext cx="82200" cy="2450"/>
            </a:xfrm>
            <a:custGeom>
              <a:rect b="b" l="l" r="r" t="t"/>
              <a:pathLst>
                <a:path extrusionOk="0" h="98" w="3288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2589200" y="4582950"/>
              <a:ext cx="26000" cy="17250"/>
            </a:xfrm>
            <a:custGeom>
              <a:rect b="b" l="l" r="r" t="t"/>
              <a:pathLst>
                <a:path extrusionOk="0" h="690" w="104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2593075" y="4521275"/>
              <a:ext cx="18625" cy="61875"/>
            </a:xfrm>
            <a:custGeom>
              <a:rect b="b" l="l" r="r" t="t"/>
              <a:pathLst>
                <a:path extrusionOk="0" h="2475" w="745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2601200" y="4581175"/>
              <a:ext cx="2750" cy="11075"/>
            </a:xfrm>
            <a:custGeom>
              <a:rect b="b" l="l" r="r" t="t"/>
              <a:pathLst>
                <a:path extrusionOk="0" h="443" w="11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2518625" y="4552100"/>
              <a:ext cx="53925" cy="30950"/>
            </a:xfrm>
            <a:custGeom>
              <a:rect b="b" l="l" r="r" t="t"/>
              <a:pathLst>
                <a:path extrusionOk="0" h="1238" w="2157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2560875" y="4786925"/>
              <a:ext cx="24075" cy="121150"/>
            </a:xfrm>
            <a:custGeom>
              <a:rect b="b" l="l" r="r" t="t"/>
              <a:pathLst>
                <a:path extrusionOk="0" h="4846" w="963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590750" y="4600175"/>
              <a:ext cx="62450" cy="228400"/>
            </a:xfrm>
            <a:custGeom>
              <a:rect b="b" l="l" r="r" t="t"/>
              <a:pathLst>
                <a:path extrusionOk="0" h="9136" w="2498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503100" y="4522475"/>
              <a:ext cx="99300" cy="423200"/>
            </a:xfrm>
            <a:custGeom>
              <a:rect b="b" l="l" r="r" t="t"/>
              <a:pathLst>
                <a:path extrusionOk="0" h="16928" w="3972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584975" y="4377625"/>
              <a:ext cx="156425" cy="114000"/>
            </a:xfrm>
            <a:custGeom>
              <a:rect b="b" l="l" r="r" t="t"/>
              <a:pathLst>
                <a:path extrusionOk="0" h="4560" w="6257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771825" y="4410950"/>
              <a:ext cx="47700" cy="17875"/>
            </a:xfrm>
            <a:custGeom>
              <a:rect b="b" l="l" r="r" t="t"/>
              <a:pathLst>
                <a:path extrusionOk="0" h="715" w="1908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704350" y="4410350"/>
              <a:ext cx="104325" cy="56100"/>
            </a:xfrm>
            <a:custGeom>
              <a:rect b="b" l="l" r="r" t="t"/>
              <a:pathLst>
                <a:path extrusionOk="0" h="2244" w="4173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778800" y="4410775"/>
              <a:ext cx="28700" cy="17275"/>
            </a:xfrm>
            <a:custGeom>
              <a:rect b="b" l="l" r="r" t="t"/>
              <a:pathLst>
                <a:path extrusionOk="0" h="691" w="1148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581650" y="4376450"/>
              <a:ext cx="154525" cy="123350"/>
            </a:xfrm>
            <a:custGeom>
              <a:rect b="b" l="l" r="r" t="t"/>
              <a:pathLst>
                <a:path extrusionOk="0" h="4934" w="6181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02375" y="4385000"/>
              <a:ext cx="129150" cy="110125"/>
            </a:xfrm>
            <a:custGeom>
              <a:rect b="b" l="l" r="r" t="t"/>
              <a:pathLst>
                <a:path extrusionOk="0" h="4405" w="5166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2691800" y="4432900"/>
              <a:ext cx="28475" cy="45550"/>
            </a:xfrm>
            <a:custGeom>
              <a:rect b="b" l="l" r="r" t="t"/>
              <a:pathLst>
                <a:path extrusionOk="0" h="1822" w="1139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2584525" y="4378400"/>
              <a:ext cx="89225" cy="122150"/>
            </a:xfrm>
            <a:custGeom>
              <a:rect b="b" l="l" r="r" t="t"/>
              <a:pathLst>
                <a:path extrusionOk="0" h="4886" w="3569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69850" y="4404375"/>
              <a:ext cx="128350" cy="6625"/>
            </a:xfrm>
            <a:custGeom>
              <a:rect b="b" l="l" r="r" t="t"/>
              <a:pathLst>
                <a:path extrusionOk="0" h="265" w="5134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720250" y="4404375"/>
              <a:ext cx="77950" cy="7000"/>
            </a:xfrm>
            <a:custGeom>
              <a:rect b="b" l="l" r="r" t="t"/>
              <a:pathLst>
                <a:path extrusionOk="0" h="280" w="3118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2731500" y="4334975"/>
              <a:ext cx="130675" cy="76400"/>
            </a:xfrm>
            <a:custGeom>
              <a:rect b="b" l="l" r="r" t="t"/>
              <a:pathLst>
                <a:path extrusionOk="0" h="3056" w="5227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791975" y="4368750"/>
              <a:ext cx="13600" cy="13100"/>
            </a:xfrm>
            <a:custGeom>
              <a:rect b="b" l="l" r="r" t="t"/>
              <a:pathLst>
                <a:path extrusionOk="0" h="524" w="544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500400" y="4373075"/>
              <a:ext cx="138825" cy="171550"/>
            </a:xfrm>
            <a:custGeom>
              <a:rect b="b" l="l" r="r" t="t"/>
              <a:pathLst>
                <a:path extrusionOk="0" h="6862" w="5553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506600" y="4383425"/>
              <a:ext cx="124500" cy="160950"/>
            </a:xfrm>
            <a:custGeom>
              <a:rect b="b" l="l" r="r" t="t"/>
              <a:pathLst>
                <a:path extrusionOk="0" h="6438" w="498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465500" y="4379400"/>
              <a:ext cx="101825" cy="139850"/>
            </a:xfrm>
            <a:custGeom>
              <a:rect b="b" l="l" r="r" t="t"/>
              <a:pathLst>
                <a:path extrusionOk="0" h="5594" w="4073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469100" y="4378825"/>
              <a:ext cx="98025" cy="140950"/>
            </a:xfrm>
            <a:custGeom>
              <a:rect b="b" l="l" r="r" t="t"/>
              <a:pathLst>
                <a:path extrusionOk="0" h="5638" w="3921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480225" y="4386150"/>
              <a:ext cx="85325" cy="130300"/>
            </a:xfrm>
            <a:custGeom>
              <a:rect b="b" l="l" r="r" t="t"/>
              <a:pathLst>
                <a:path extrusionOk="0" h="5212" w="3413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531800" y="4417950"/>
              <a:ext cx="23675" cy="62050"/>
            </a:xfrm>
            <a:custGeom>
              <a:rect b="b" l="l" r="r" t="t"/>
              <a:pathLst>
                <a:path extrusionOk="0" h="2482" w="947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2550025" y="4422200"/>
              <a:ext cx="6625" cy="9350"/>
            </a:xfrm>
            <a:custGeom>
              <a:rect b="b" l="l" r="r" t="t"/>
              <a:pathLst>
                <a:path extrusionOk="0" h="374" w="265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2468350" y="4479550"/>
              <a:ext cx="119575" cy="60200"/>
            </a:xfrm>
            <a:custGeom>
              <a:rect b="b" l="l" r="r" t="t"/>
              <a:pathLst>
                <a:path extrusionOk="0" h="2408" w="4783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2530650" y="4487350"/>
              <a:ext cx="121775" cy="91800"/>
            </a:xfrm>
            <a:custGeom>
              <a:rect b="b" l="l" r="r" t="t"/>
              <a:pathLst>
                <a:path extrusionOk="0" h="3672" w="4871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619825" y="4529625"/>
              <a:ext cx="13600" cy="41500"/>
            </a:xfrm>
            <a:custGeom>
              <a:rect b="b" l="l" r="r" t="t"/>
              <a:pathLst>
                <a:path extrusionOk="0" h="1660" w="544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605475" y="4535425"/>
              <a:ext cx="12825" cy="30850"/>
            </a:xfrm>
            <a:custGeom>
              <a:rect b="b" l="l" r="r" t="t"/>
              <a:pathLst>
                <a:path extrusionOk="0" h="1234" w="513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2591900" y="4538150"/>
              <a:ext cx="9325" cy="24750"/>
            </a:xfrm>
            <a:custGeom>
              <a:rect b="b" l="l" r="r" t="t"/>
              <a:pathLst>
                <a:path extrusionOk="0" h="990" w="373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2468850" y="4479725"/>
              <a:ext cx="105625" cy="60000"/>
            </a:xfrm>
            <a:custGeom>
              <a:rect b="b" l="l" r="r" t="t"/>
              <a:pathLst>
                <a:path extrusionOk="0" h="2400" w="4225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2480225" y="4479975"/>
              <a:ext cx="61300" cy="47725"/>
            </a:xfrm>
            <a:custGeom>
              <a:rect b="b" l="l" r="r" t="t"/>
              <a:pathLst>
                <a:path extrusionOk="0" h="1909" w="2452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2499050" y="4479350"/>
              <a:ext cx="32400" cy="9375"/>
            </a:xfrm>
            <a:custGeom>
              <a:rect b="b" l="l" r="r" t="t"/>
              <a:pathLst>
                <a:path extrusionOk="0" h="375" w="1296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514475" y="4487350"/>
              <a:ext cx="39850" cy="43800"/>
            </a:xfrm>
            <a:custGeom>
              <a:rect b="b" l="l" r="r" t="t"/>
              <a:pathLst>
                <a:path extrusionOk="0" h="1752" w="1594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2527925" y="4479950"/>
              <a:ext cx="46950" cy="8200"/>
            </a:xfrm>
            <a:custGeom>
              <a:rect b="b" l="l" r="r" t="t"/>
              <a:pathLst>
                <a:path extrusionOk="0" h="328" w="1878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2503500" y="4532725"/>
              <a:ext cx="28325" cy="7000"/>
            </a:xfrm>
            <a:custGeom>
              <a:rect b="b" l="l" r="r" t="t"/>
              <a:pathLst>
                <a:path extrusionOk="0" h="280" w="1133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565525" y="4349250"/>
              <a:ext cx="35700" cy="46675"/>
            </a:xfrm>
            <a:custGeom>
              <a:rect b="b" l="l" r="r" t="t"/>
              <a:pathLst>
                <a:path extrusionOk="0" h="1867" w="1428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2573675" y="4349700"/>
              <a:ext cx="27950" cy="31600"/>
            </a:xfrm>
            <a:custGeom>
              <a:rect b="b" l="l" r="r" t="t"/>
              <a:pathLst>
                <a:path extrusionOk="0" h="1264" w="1118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2568650" y="4296875"/>
              <a:ext cx="55850" cy="73975"/>
            </a:xfrm>
            <a:custGeom>
              <a:rect b="b" l="l" r="r" t="t"/>
              <a:pathLst>
                <a:path extrusionOk="0" h="2959" w="2234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2594225" y="4333025"/>
              <a:ext cx="2325" cy="6625"/>
            </a:xfrm>
            <a:custGeom>
              <a:rect b="b" l="l" r="r" t="t"/>
              <a:pathLst>
                <a:path extrusionOk="0" h="265" w="93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2590750" y="4331100"/>
              <a:ext cx="6600" cy="7000"/>
            </a:xfrm>
            <a:custGeom>
              <a:rect b="b" l="l" r="r" t="t"/>
              <a:pathLst>
                <a:path extrusionOk="0" h="280" w="264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608975" y="4333025"/>
              <a:ext cx="2725" cy="5450"/>
            </a:xfrm>
            <a:custGeom>
              <a:rect b="b" l="l" r="r" t="t"/>
              <a:pathLst>
                <a:path extrusionOk="0" h="218" w="109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608200" y="4331075"/>
              <a:ext cx="6900" cy="7025"/>
            </a:xfrm>
            <a:custGeom>
              <a:rect b="b" l="l" r="r" t="t"/>
              <a:pathLst>
                <a:path extrusionOk="0" h="281" w="276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2588425" y="4323100"/>
              <a:ext cx="8150" cy="5300"/>
            </a:xfrm>
            <a:custGeom>
              <a:rect b="b" l="l" r="r" t="t"/>
              <a:pathLst>
                <a:path extrusionOk="0" h="212" w="326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607800" y="4320750"/>
              <a:ext cx="7775" cy="4550"/>
            </a:xfrm>
            <a:custGeom>
              <a:rect b="b" l="l" r="r" t="t"/>
              <a:pathLst>
                <a:path extrusionOk="0" h="182" w="311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595000" y="4353200"/>
              <a:ext cx="4675" cy="2100"/>
            </a:xfrm>
            <a:custGeom>
              <a:rect b="b" l="l" r="r" t="t"/>
              <a:pathLst>
                <a:path extrusionOk="0" h="84" w="187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2597725" y="4324900"/>
              <a:ext cx="12125" cy="25225"/>
            </a:xfrm>
            <a:custGeom>
              <a:rect b="b" l="l" r="r" t="t"/>
              <a:pathLst>
                <a:path extrusionOk="0" h="1009" w="485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2596175" y="4346600"/>
              <a:ext cx="7775" cy="5750"/>
            </a:xfrm>
            <a:custGeom>
              <a:rect b="b" l="l" r="r" t="t"/>
              <a:pathLst>
                <a:path extrusionOk="0" h="230" w="311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596175" y="4348550"/>
              <a:ext cx="4275" cy="3800"/>
            </a:xfrm>
            <a:custGeom>
              <a:rect b="b" l="l" r="r" t="t"/>
              <a:pathLst>
                <a:path extrusionOk="0" h="152" w="171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562425" y="4286875"/>
              <a:ext cx="66725" cy="51600"/>
            </a:xfrm>
            <a:custGeom>
              <a:rect b="b" l="l" r="r" t="t"/>
              <a:pathLst>
                <a:path extrusionOk="0" h="2064" w="2669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570975" y="4289700"/>
              <a:ext cx="28225" cy="15050"/>
            </a:xfrm>
            <a:custGeom>
              <a:rect b="b" l="l" r="r" t="t"/>
              <a:pathLst>
                <a:path extrusionOk="0" h="602" w="1129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598500" y="4286125"/>
              <a:ext cx="27150" cy="23275"/>
            </a:xfrm>
            <a:custGeom>
              <a:rect b="b" l="l" r="r" t="t"/>
              <a:pathLst>
                <a:path extrusionOk="0" h="931" w="1086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575225" y="4309775"/>
              <a:ext cx="38675" cy="10475"/>
            </a:xfrm>
            <a:custGeom>
              <a:rect b="b" l="l" r="r" t="t"/>
              <a:pathLst>
                <a:path extrusionOk="0" h="419" w="1547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561650" y="4328525"/>
              <a:ext cx="16325" cy="20350"/>
            </a:xfrm>
            <a:custGeom>
              <a:rect b="b" l="l" r="r" t="t"/>
              <a:pathLst>
                <a:path extrusionOk="0" h="814" w="653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568250" y="4333025"/>
              <a:ext cx="7775" cy="13000"/>
            </a:xfrm>
            <a:custGeom>
              <a:rect b="b" l="l" r="r" t="t"/>
              <a:pathLst>
                <a:path extrusionOk="0" h="520" w="311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561275" y="4370650"/>
              <a:ext cx="38400" cy="41550"/>
            </a:xfrm>
            <a:custGeom>
              <a:rect b="b" l="l" r="r" t="t"/>
              <a:pathLst>
                <a:path extrusionOk="0" h="1662" w="1536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561650" y="4378775"/>
              <a:ext cx="38025" cy="34550"/>
            </a:xfrm>
            <a:custGeom>
              <a:rect b="b" l="l" r="r" t="t"/>
              <a:pathLst>
                <a:path extrusionOk="0" h="1382" w="1521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121200" y="4294250"/>
              <a:ext cx="219075" cy="276100"/>
            </a:xfrm>
            <a:custGeom>
              <a:rect b="b" l="l" r="r" t="t"/>
              <a:pathLst>
                <a:path extrusionOk="0" h="11044" w="8763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121200" y="4294250"/>
              <a:ext cx="109750" cy="275325"/>
            </a:xfrm>
            <a:custGeom>
              <a:rect b="b" l="l" r="r" t="t"/>
              <a:pathLst>
                <a:path extrusionOk="0" h="11013" w="439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2138250" y="4315575"/>
              <a:ext cx="184975" cy="232300"/>
            </a:xfrm>
            <a:custGeom>
              <a:rect b="b" l="l" r="r" t="t"/>
              <a:pathLst>
                <a:path extrusionOk="0" h="9292" w="7399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2230925" y="4315200"/>
              <a:ext cx="92300" cy="232675"/>
            </a:xfrm>
            <a:custGeom>
              <a:rect b="b" l="l" r="r" t="t"/>
              <a:pathLst>
                <a:path extrusionOk="0" h="9307" w="3692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2203775" y="4376450"/>
              <a:ext cx="53525" cy="57425"/>
            </a:xfrm>
            <a:custGeom>
              <a:rect b="b" l="l" r="r" t="t"/>
              <a:pathLst>
                <a:path extrusionOk="0" h="2297" w="2141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03775" y="4412525"/>
              <a:ext cx="8175" cy="21350"/>
            </a:xfrm>
            <a:custGeom>
              <a:rect b="b" l="l" r="r" t="t"/>
              <a:pathLst>
                <a:path extrusionOk="0" h="854" w="327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49525" y="4414450"/>
              <a:ext cx="7775" cy="19425"/>
            </a:xfrm>
            <a:custGeom>
              <a:rect b="b" l="l" r="r" t="t"/>
              <a:pathLst>
                <a:path extrusionOk="0" h="777" w="311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193300" y="4417550"/>
              <a:ext cx="75250" cy="67875"/>
            </a:xfrm>
            <a:custGeom>
              <a:rect b="b" l="l" r="r" t="t"/>
              <a:pathLst>
                <a:path extrusionOk="0" h="2715" w="301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222400" y="4441700"/>
              <a:ext cx="15125" cy="27075"/>
            </a:xfrm>
            <a:custGeom>
              <a:rect b="b" l="l" r="r" t="t"/>
              <a:pathLst>
                <a:path extrusionOk="0" h="1083" w="605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37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2053" name="Google Shape;2053;p37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rect b="b" l="l" r="r" t="t"/>
                <a:pathLst>
                  <a:path extrusionOk="0" h="2414" w="3909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rect b="b" l="l" r="r" t="t"/>
                <a:pathLst>
                  <a:path extrusionOk="0" h="4674" w="3584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rect b="b" l="l" r="r" t="t"/>
                <a:pathLst>
                  <a:path extrusionOk="0" h="400" w="575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rect b="b" l="l" r="r" t="t"/>
                <a:pathLst>
                  <a:path extrusionOk="0" h="699" w="435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rect b="b" l="l" r="r" t="t"/>
                <a:pathLst>
                  <a:path extrusionOk="0" h="388" w="156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rect b="b" l="l" r="r" t="t"/>
                <a:pathLst>
                  <a:path extrusionOk="0" h="3404" w="4422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rect b="b" l="l" r="r" t="t"/>
                <a:pathLst>
                  <a:path extrusionOk="0" h="4410" w="4235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rect b="b" l="l" r="r" t="t"/>
                <a:pathLst>
                  <a:path extrusionOk="0" h="886" w="187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rect b="b" l="l" r="r" t="t"/>
                <a:pathLst>
                  <a:path extrusionOk="0" h="218" w="451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7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rect b="b" l="l" r="r" t="t"/>
                <a:pathLst>
                  <a:path extrusionOk="0" h="2466" w="3089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7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rect b="b" l="l" r="r" t="t"/>
                <a:pathLst>
                  <a:path extrusionOk="0" h="6243" w="2993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7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rect b="b" l="l" r="r" t="t"/>
                <a:pathLst>
                  <a:path extrusionOk="0" h="497" w="281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7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rect b="b" l="l" r="r" t="t"/>
                <a:pathLst>
                  <a:path extrusionOk="0" h="202" w="544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7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rect b="b" l="l" r="r" t="t"/>
                <a:pathLst>
                  <a:path extrusionOk="0" h="4536" w="3865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rect b="b" l="l" r="r" t="t"/>
                <a:pathLst>
                  <a:path extrusionOk="0" h="10385" w="2855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rect b="b" l="l" r="r" t="t"/>
                <a:pathLst>
                  <a:path extrusionOk="0" h="668" w="1164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rect b="b" l="l" r="r" t="t"/>
                <a:pathLst>
                  <a:path extrusionOk="0" h="807" w="218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7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rect b="b" l="l" r="r" t="t"/>
                <a:pathLst>
                  <a:path extrusionOk="0" h="3847" w="3258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7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rect b="b" l="l" r="r" t="t"/>
                <a:pathLst>
                  <a:path extrusionOk="0" h="947" w="3258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7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rect b="b" l="l" r="r" t="t"/>
                <a:pathLst>
                  <a:path extrusionOk="0" h="916" w="3785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3" name="Google Shape;2073;p37"/>
          <p:cNvSpPr txBox="1"/>
          <p:nvPr>
            <p:ph type="title"/>
          </p:nvPr>
        </p:nvSpPr>
        <p:spPr>
          <a:xfrm>
            <a:off x="4555264" y="1185238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074" name="Google Shape;2074;p37"/>
          <p:cNvSpPr txBox="1"/>
          <p:nvPr>
            <p:ph idx="1" type="body"/>
          </p:nvPr>
        </p:nvSpPr>
        <p:spPr>
          <a:xfrm>
            <a:off x="4551175" y="1864213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Robustness to outliers.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 feature handling, meaning it can work with datasets with numerous variables.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Good accuracy on large datasets.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Ability to handle both categorical and numerical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37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076" name="Google Shape;207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37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080" name="Google Shape;208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RANDOM FOREST</a:t>
            </a:r>
            <a:endParaRPr/>
          </a:p>
        </p:txBody>
      </p:sp>
      <p:grpSp>
        <p:nvGrpSpPr>
          <p:cNvPr id="2095" name="Google Shape;2095;p38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096" name="Google Shape;2096;p3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Google Shape;2099;p38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100" name="Google Shape;2100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38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1" name="Google Shape;2111;p38"/>
          <p:cNvSpPr txBox="1"/>
          <p:nvPr/>
        </p:nvSpPr>
        <p:spPr>
          <a:xfrm>
            <a:off x="388350" y="1117200"/>
            <a:ext cx="55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0F0F"/>
                </a:solidFill>
                <a:latin typeface="Electrolize"/>
                <a:ea typeface="Electrolize"/>
                <a:cs typeface="Electrolize"/>
                <a:sym typeface="Electrolize"/>
              </a:rPr>
              <a:t>What is Random Forest?</a:t>
            </a:r>
            <a:endParaRPr sz="20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2" name="Google Shape;2112;p38"/>
          <p:cNvSpPr txBox="1"/>
          <p:nvPr/>
        </p:nvSpPr>
        <p:spPr>
          <a:xfrm>
            <a:off x="388350" y="1623150"/>
            <a:ext cx="556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Random Forest is a collection of decision trees that make predictions by combining the decisions from multiple trees.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Highlight its utility in predicting outcomes based on the combination of multiple models.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3" name="Google Shape;2113;p3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4" name="Google Shape;2114;p38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2115" name="Google Shape;2115;p38"/>
          <p:cNvGrpSpPr/>
          <p:nvPr/>
        </p:nvGrpSpPr>
        <p:grpSpPr>
          <a:xfrm>
            <a:off x="5203529" y="1069880"/>
            <a:ext cx="3940460" cy="4073614"/>
            <a:chOff x="720129" y="534980"/>
            <a:chExt cx="3940460" cy="4073614"/>
          </a:xfrm>
        </p:grpSpPr>
        <p:sp>
          <p:nvSpPr>
            <p:cNvPr id="2116" name="Google Shape;2116;p38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3" name="Google Shape;2403;p38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2404" name="Google Shape;2404;p38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8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8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8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8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8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8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8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8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8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8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8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8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8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8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8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8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8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8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8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8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8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8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8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8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8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8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8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8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8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