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oGvathYYPfFJ+Gqi8xd5GFwA7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8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386316" y="-436729"/>
            <a:ext cx="699220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pt-PT" sz="4800">
                <a:solidFill>
                  <a:schemeClr val="lt1"/>
                </a:solidFill>
              </a:rPr>
              <a:t>Inteligência Artificial</a:t>
            </a:r>
            <a:br>
              <a:rPr lang="pt-PT">
                <a:solidFill>
                  <a:schemeClr val="lt1"/>
                </a:solidFill>
              </a:rPr>
            </a:br>
            <a:r>
              <a:rPr lang="pt-PT" sz="4000">
                <a:solidFill>
                  <a:schemeClr val="lt1"/>
                </a:solidFill>
              </a:rPr>
              <a:t>O hoje e o amanhã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523631" y="2017510"/>
            <a:ext cx="56683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reflexão sobre o papel da IA no presente e no futuro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031865" y="5657671"/>
            <a:ext cx="248562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Trabalho Realizado por: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Diogo Miranda,l55222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Miguel Aleixo, l51653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Pedro Bacalhau,l52043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5550" y="6020937"/>
            <a:ext cx="2218386" cy="69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lang="pt-PT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Introdução ao tema</a:t>
            </a:r>
            <a:endParaRPr sz="4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0" y="1343818"/>
            <a:ext cx="12192000" cy="551418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PT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Porquê este tema?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PT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sua atualidade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PT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 sua presença 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PT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A sua importância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pt-PT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85925"/>
            <a:ext cx="2873934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5375" y="3952808"/>
            <a:ext cx="2873934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97B4412-323D-0259-FD07-1DAB9CCEF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04400"/>
            <a:ext cx="2219136" cy="6950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PT" dirty="0">
                <a:solidFill>
                  <a:schemeClr val="accent2"/>
                </a:solidFill>
              </a:rPr>
              <a:t>Compreensão de Conceitos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0" y="1325562"/>
            <a:ext cx="121920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spcBef>
                <a:spcPts val="0"/>
              </a:spcBef>
              <a:buSzPts val="2800"/>
              <a:buNone/>
            </a:pPr>
            <a:endParaRPr lang="pt-PT" sz="2400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pt-PT" sz="2400" dirty="0"/>
              <a:t>Inteligência Artificial: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pt-PT" sz="2400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pt-PT" sz="2400" dirty="0"/>
              <a:t>			-&gt;</a:t>
            </a:r>
            <a:r>
              <a:rPr lang="pt-PT" sz="2400" dirty="0" err="1"/>
              <a:t>ChatGpt</a:t>
            </a:r>
            <a:endParaRPr lang="pt-PT" sz="2400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pt-PT" sz="2400" dirty="0"/>
              <a:t>				-&gt;Redes Neurais Artificiais (RNA)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pt-PT" sz="2400" dirty="0"/>
              <a:t>					-&gt;</a:t>
            </a:r>
            <a:r>
              <a:rPr lang="pt-PT" sz="2400" dirty="0" err="1"/>
              <a:t>Prolog</a:t>
            </a:r>
            <a:endParaRPr lang="pt-PT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3F1561-FF58-A690-5248-069BEC7FE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72" y="4055667"/>
            <a:ext cx="3303171" cy="20514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B1FA6CD-F864-932E-ABA3-F24BA909C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746" y="4091780"/>
            <a:ext cx="5038325" cy="201533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7AAF167-ACF5-F3E6-882F-B84BA23F1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1" y="6107110"/>
            <a:ext cx="2219136" cy="6950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pt-PT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Estado da Arte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0" y="1343817"/>
            <a:ext cx="12192000" cy="54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PT" dirty="0"/>
              <a:t>A ideia de </a:t>
            </a:r>
            <a:r>
              <a:rPr lang="pt-PT" i="1" dirty="0"/>
              <a:t>Inteligência Artificial </a:t>
            </a:r>
            <a:r>
              <a:rPr lang="pt-PT" dirty="0"/>
              <a:t>e o seu surgimento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PT" sz="2000" dirty="0"/>
              <a:t>-&gt; As ideias mais antigas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PT" sz="2000" i="1" dirty="0"/>
              <a:t>	-&gt; </a:t>
            </a:r>
            <a:r>
              <a:rPr lang="pt-PT" sz="2000" dirty="0"/>
              <a:t>Os primeiros desenvolvimentos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PT" sz="2000" i="1" dirty="0"/>
              <a:t>		-&gt; </a:t>
            </a:r>
            <a:r>
              <a:rPr lang="pt-PT" sz="2000" dirty="0"/>
              <a:t>O grande pulo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PT" i="1" dirty="0"/>
              <a:t>			</a:t>
            </a:r>
            <a:r>
              <a:rPr lang="pt-PT" sz="2000" i="1" dirty="0"/>
              <a:t>-&gt; </a:t>
            </a:r>
            <a:r>
              <a:rPr lang="pt-PT" sz="2000" dirty="0"/>
              <a:t>Desenvolvimentos posteriores</a:t>
            </a:r>
            <a:endParaRPr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 dirty="0"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0743" y="2071072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3697" y="4409125"/>
            <a:ext cx="3114434" cy="174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90275" y="2363247"/>
            <a:ext cx="3294443" cy="107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E02843B-B4AF-651C-2D61-F69492D64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44740"/>
            <a:ext cx="2219136" cy="6950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pt-PT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Estado da Arte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0" y="1343817"/>
            <a:ext cx="12192000" cy="5495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PT"/>
              <a:t>Inteligência Artificial no Dia a Dia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PT"/>
              <a:t>-&gt; Formas Passivas de utilização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PT"/>
              <a:t>-&gt; Formas Ativas de Utilização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030" y="1569041"/>
            <a:ext cx="3324536" cy="199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6298" y="3785760"/>
            <a:ext cx="3324535" cy="221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263D821-1291-4B9F-2E36-64764C7AF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4740"/>
            <a:ext cx="2219136" cy="6950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pt-PT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Estado da Arte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0" y="1343818"/>
            <a:ext cx="12192000" cy="551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PT" dirty="0"/>
              <a:t>Desenvolvimentos Recentes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 sz="2000" dirty="0" err="1"/>
              <a:t>Transformers</a:t>
            </a:r>
            <a:r>
              <a:rPr lang="pt-PT" sz="2000" dirty="0"/>
              <a:t> e Aprendizado de Máquina por Transferência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 sz="2000" dirty="0"/>
              <a:t>Visão Computacional Avançada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 sz="2000" dirty="0"/>
              <a:t>Aprendizado Profundo em Domínios Específicos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PT" sz="2000" dirty="0"/>
              <a:t>IA generativa e explicável</a:t>
            </a:r>
            <a:endParaRPr sz="2000" dirty="0"/>
          </a:p>
        </p:txBody>
      </p:sp>
      <p:pic>
        <p:nvPicPr>
          <p:cNvPr id="120" name="Google Shape;1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125" y="1343825"/>
            <a:ext cx="3559250" cy="2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700" y="4061975"/>
            <a:ext cx="4770800" cy="21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C467BC4-B605-B3DA-E376-CC7ED327A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01581"/>
            <a:ext cx="2219136" cy="6950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pt-PT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Estado da Arte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0" y="1325562"/>
            <a:ext cx="12192000" cy="553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PT"/>
              <a:t>O dia de Amanhã: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96880" y="1903429"/>
            <a:ext cx="4520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Assistência em várias áreas essenciais ao funcionamento da sociedade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PT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Automatização de certos ramos de trabalho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6395577" y="1903700"/>
            <a:ext cx="484460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Otimização de mecanismos de pesquisa e desenvolvimento de novas tecnologias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Arte e Cultura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81" y="2947298"/>
            <a:ext cx="3493326" cy="332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3728" y="3104029"/>
            <a:ext cx="4248299" cy="27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1994F9E-207B-17AF-E247-F8C7B107F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17966"/>
            <a:ext cx="2219136" cy="6950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pt-PT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Casos de Estudo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-1" y="1325563"/>
            <a:ext cx="12191999" cy="53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PT" sz="2400" dirty="0"/>
              <a:t>Utilização de IA na medicina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38" name="Google Shape;138;p7"/>
          <p:cNvSpPr txBox="1"/>
          <p:nvPr/>
        </p:nvSpPr>
        <p:spPr>
          <a:xfrm>
            <a:off x="6445653" y="1848350"/>
            <a:ext cx="552074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Utilização de IA na Advocacia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69BCFC6-F0C1-2C30-E452-128263E3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79" y="3076563"/>
            <a:ext cx="4815071" cy="26964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FF9AEC7-799A-6116-7131-B739D01D9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852" y="3076563"/>
            <a:ext cx="3995709" cy="265896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85A6D6E-F882-FBE6-0D31-8AA1A0FF2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" y="6162996"/>
            <a:ext cx="2219136" cy="6950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F1609-1C36-732B-9929-0436094F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pt-PT" dirty="0">
                <a:solidFill>
                  <a:schemeClr val="accent2"/>
                </a:solidFill>
              </a:rPr>
              <a:t>Explicações e Conclusões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3BCD4A-845A-3476-FB96-66526D07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70" y="2209732"/>
            <a:ext cx="5362240" cy="35683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0290291-FB9C-E5FA-D505-DEE711BA5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4" y="5999510"/>
            <a:ext cx="2219136" cy="695004"/>
          </a:xfrm>
          <a:prstGeom prst="rect">
            <a:avLst/>
          </a:prstGeom>
        </p:spPr>
      </p:pic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8083D27-312C-576D-364A-CF8F4E899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93805"/>
            <a:ext cx="12192000" cy="524594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846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221</Words>
  <Application>Microsoft Office PowerPoint</Application>
  <PresentationFormat>Ecrã Panorâmico</PresentationFormat>
  <Paragraphs>70</Paragraphs>
  <Slides>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Inteligência Artificial O hoje e o amanhã</vt:lpstr>
      <vt:lpstr>Introdução ao tema</vt:lpstr>
      <vt:lpstr>Compreensão de Conceitos</vt:lpstr>
      <vt:lpstr>Estado da Arte</vt:lpstr>
      <vt:lpstr>Estado da Arte</vt:lpstr>
      <vt:lpstr>Estado da Arte</vt:lpstr>
      <vt:lpstr>Estado da Arte</vt:lpstr>
      <vt:lpstr>Casos de Estudo</vt:lpstr>
      <vt:lpstr>Explicações e 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O hoje e o amanhã</dc:title>
  <dc:creator>miguel aleixo</dc:creator>
  <cp:lastModifiedBy>miguel aleixo</cp:lastModifiedBy>
  <cp:revision>3</cp:revision>
  <dcterms:created xsi:type="dcterms:W3CDTF">2024-05-20T14:44:27Z</dcterms:created>
  <dcterms:modified xsi:type="dcterms:W3CDTF">2024-05-23T13:58:03Z</dcterms:modified>
</cp:coreProperties>
</file>