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5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81FF7-9ACC-45EC-8DD8-57705A9354AB}" v="1" dt="2021-10-27T16:43:37.955"/>
    <p1510:client id="{B65EE359-8A52-4A04-A0C3-2C2617C3BE37}" v="7" dt="2021-10-27T07:5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Paz Galeano" userId="933c2c1c-cf02-4621-aff4-cd1a2a895eaa" providerId="ADAL" clId="{36B81FF7-9ACC-45EC-8DD8-57705A9354AB}"/>
    <pc:docChg chg="custSel addSld modSld">
      <pc:chgData name="Luis Fernando Paz Galeano" userId="933c2c1c-cf02-4621-aff4-cd1a2a895eaa" providerId="ADAL" clId="{36B81FF7-9ACC-45EC-8DD8-57705A9354AB}" dt="2021-10-27T16:43:40.938" v="52" actId="26606"/>
      <pc:docMkLst>
        <pc:docMk/>
      </pc:docMkLst>
      <pc:sldChg chg="modSp mod">
        <pc:chgData name="Luis Fernando Paz Galeano" userId="933c2c1c-cf02-4621-aff4-cd1a2a895eaa" providerId="ADAL" clId="{36B81FF7-9ACC-45EC-8DD8-57705A9354AB}" dt="2021-10-27T16:41:49.472" v="1" actId="313"/>
        <pc:sldMkLst>
          <pc:docMk/>
          <pc:sldMk cId="3967119019" sldId="260"/>
        </pc:sldMkLst>
        <pc:spChg chg="mod">
          <ac:chgData name="Luis Fernando Paz Galeano" userId="933c2c1c-cf02-4621-aff4-cd1a2a895eaa" providerId="ADAL" clId="{36B81FF7-9ACC-45EC-8DD8-57705A9354AB}" dt="2021-10-27T16:41:49.472" v="1" actId="313"/>
          <ac:spMkLst>
            <pc:docMk/>
            <pc:sldMk cId="3967119019" sldId="260"/>
            <ac:spMk id="2" creationId="{E1984F70-50EB-4386-A436-99B14443E388}"/>
          </ac:spMkLst>
        </pc:spChg>
      </pc:sldChg>
      <pc:sldChg chg="modSp mod">
        <pc:chgData name="Luis Fernando Paz Galeano" userId="933c2c1c-cf02-4621-aff4-cd1a2a895eaa" providerId="ADAL" clId="{36B81FF7-9ACC-45EC-8DD8-57705A9354AB}" dt="2021-10-27T16:41:34.248" v="0" actId="790"/>
        <pc:sldMkLst>
          <pc:docMk/>
          <pc:sldMk cId="2107858229" sldId="275"/>
        </pc:sldMkLst>
        <pc:spChg chg="mod">
          <ac:chgData name="Luis Fernando Paz Galeano" userId="933c2c1c-cf02-4621-aff4-cd1a2a895eaa" providerId="ADAL" clId="{36B81FF7-9ACC-45EC-8DD8-57705A9354AB}" dt="2021-10-27T16:41:34.248" v="0" actId="790"/>
          <ac:spMkLst>
            <pc:docMk/>
            <pc:sldMk cId="2107858229" sldId="275"/>
            <ac:spMk id="2" creationId="{5A208061-AED4-4AC1-9EF4-72174203E0B6}"/>
          </ac:spMkLst>
        </pc:spChg>
      </pc:sldChg>
      <pc:sldChg chg="addSp modSp new mod setBg setClrOvrMap">
        <pc:chgData name="Luis Fernando Paz Galeano" userId="933c2c1c-cf02-4621-aff4-cd1a2a895eaa" providerId="ADAL" clId="{36B81FF7-9ACC-45EC-8DD8-57705A9354AB}" dt="2021-10-27T16:43:40.938" v="52" actId="26606"/>
        <pc:sldMkLst>
          <pc:docMk/>
          <pc:sldMk cId="701361079" sldId="276"/>
        </pc:sldMkLst>
        <pc:spChg chg="mo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2" creationId="{BD293136-E6A4-4305-8FB3-651D58A6AF58}"/>
          </ac:spMkLst>
        </pc:spChg>
        <pc:spChg chg="ad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15" creationId="{78C9D07A-5A22-4E55-B18A-47CF07E5080D}"/>
          </ac:spMkLst>
        </pc:spChg>
        <pc:spChg chg="ad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17" creationId="{3D71E629-0739-4A59-972B-A9E9A4500E31}"/>
          </ac:spMkLst>
        </pc:spChg>
        <pc:spChg chg="ad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23" creationId="{B9B4F0B3-5A15-4AAD-B054-8BA92098722A}"/>
          </ac:spMkLst>
        </pc:spChg>
        <pc:spChg chg="ad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27" creationId="{488AAD42-9F71-4F14-AE1E-C05DCFC60600}"/>
          </ac:spMkLst>
        </pc:spChg>
        <pc:spChg chg="add">
          <ac:chgData name="Luis Fernando Paz Galeano" userId="933c2c1c-cf02-4621-aff4-cd1a2a895eaa" providerId="ADAL" clId="{36B81FF7-9ACC-45EC-8DD8-57705A9354AB}" dt="2021-10-27T16:43:40.938" v="52" actId="26606"/>
          <ac:spMkLst>
            <pc:docMk/>
            <pc:sldMk cId="701361079" sldId="276"/>
            <ac:spMk id="29" creationId="{61B962C9-BE53-4915-9C0C-B53DCD378DA2}"/>
          </ac:spMkLst>
        </pc:spChg>
        <pc:picChg chg="add mo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4" creationId="{0E9C3412-CF72-4912-9D4D-4A68CD51CA38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9" creationId="{5321D838-2C7E-4177-9DD3-DAC78324A2B2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11" creationId="{0146E45C-1450-4186-B501-74F221F897A8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13" creationId="{EEDDA48B-BC04-4915-ADA3-A1A9522EB0D1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19" creationId="{AF9C2BBD-AAF7-4C85-9BE4-E4C2F52353FF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21" creationId="{AEEF8B78-E487-4E1A-8945-35B4041B02A3}"/>
          </ac:picMkLst>
        </pc:picChg>
        <pc:picChg chg="add">
          <ac:chgData name="Luis Fernando Paz Galeano" userId="933c2c1c-cf02-4621-aff4-cd1a2a895eaa" providerId="ADAL" clId="{36B81FF7-9ACC-45EC-8DD8-57705A9354AB}" dt="2021-10-27T16:43:40.938" v="52" actId="26606"/>
          <ac:picMkLst>
            <pc:docMk/>
            <pc:sldMk cId="701361079" sldId="276"/>
            <ac:picMk id="25" creationId="{CCA43FE3-BC3A-4163-B2D9-721AA0F6F4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2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9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207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616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23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92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3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2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9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4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8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0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75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A977-BEA4-4C57-9650-CF147485F41B}" type="datetimeFigureOut">
              <a:rPr lang="es-ES" smtClean="0"/>
              <a:t>27/10/2021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93C7-F80B-43B8-8E1D-FF7C3580E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39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7275133-6AB1-4146-AB2E-7DFCAA1D7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 Fernando Paz Galeano 			1567369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Miguel Del Arco Márquez			1566698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B27FA2-18C3-4EE3-9F38-FF58917A9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de practica regresión lineal  </a:t>
            </a:r>
          </a:p>
        </p:txBody>
      </p:sp>
    </p:spTree>
    <p:extLst>
      <p:ext uri="{BB962C8B-B14F-4D97-AF65-F5344CB8AC3E}">
        <p14:creationId xmlns:p14="http://schemas.microsoft.com/office/powerpoint/2010/main" val="33131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E282C-A2E2-4B2C-8671-03C7ED99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Histograma de todos los elementos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7C6490-6CE4-4AE4-A2C9-1E201F6E079C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9" b="2"/>
          <a:stretch/>
        </p:blipFill>
        <p:spPr bwMode="auto">
          <a:xfrm>
            <a:off x="5343572" y="640080"/>
            <a:ext cx="6143031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áfico de cotizaciones bursátiles en pantalla">
            <a:extLst>
              <a:ext uri="{FF2B5EF4-FFF2-40B4-BE49-F238E27FC236}">
                <a16:creationId xmlns:a16="http://schemas.microsoft.com/office/drawing/2014/main" id="{E37235ED-9DFE-4C6E-83DD-1576032E64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91" t="1183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22E45D-E336-476D-A6BE-CFA459E5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 sz="4800" dirty="0"/>
              <a:t>Regresiones lineales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B203B2-4046-498F-9501-039DF2A7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/>
              <a:t>Relación entre Instant Liking y Personal opinión of this Deodorant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434521-C5F8-4F93-8B4B-995CED1C28D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284620"/>
            <a:ext cx="6260963" cy="42887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9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893769-CAF4-49C4-B28F-917E3C43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Regresión lineal simple 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96B7658-A5B4-408A-A4C6-BE2A6084A92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993" y="1121433"/>
            <a:ext cx="6658012" cy="489143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30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6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0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2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96269-0897-48F7-BDFE-ECABCA2C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Regresión lineal Multiple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410806-6A5B-49F6-B02F-3D64AF7B7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493" y="1635769"/>
            <a:ext cx="6849948" cy="436309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66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1FE693-1247-467B-BB66-C2D7D864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/>
              <a:t>Número de componentes principales en base a la ratio de varianza explicada.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496B1C-0D86-4C25-A9F5-6596169D903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8196" y="1243970"/>
            <a:ext cx="6727285" cy="45933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29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1C8C4C-B917-4631-9FDE-FC3A5FA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BFA857-F019-4043-8918-992AED80C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3A2C4A-7938-4419-8904-6D2453346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AC2FA8-410E-4F7D-8A38-988297147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2BCCC-82EC-4F44-A3E6-5404BFB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4FD908-8BCB-4CFF-B1DB-61B0A7009EC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7" y="671142"/>
            <a:ext cx="5300857" cy="35780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CC323B9-3B70-4CA4-A3DD-B6F3EE93F4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8" y="619567"/>
            <a:ext cx="5300857" cy="36674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8ABD5F6-C0F5-4646-B17F-8CDF751E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F6F6D-DC70-44FC-9DB5-E57814E1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6CDD1-21FC-474C-A2C9-7B8DB767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93136-E6A4-4305-8FB3-651D58A6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Regresión Polinomial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E9C3412-CF72-4912-9D4D-4A68CD51C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413140"/>
            <a:ext cx="5629268" cy="402492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136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1E0522-1108-4001-A301-111C15E5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D52D0246-CB63-403F-A6A0-6F5C8121ED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2" b="14058"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DC65B5-6361-4FF6-BEA2-29220960E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317E5C-5650-4E41-8C89-12F1F3001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08061-AED4-4AC1-9EF4-72174203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3206285"/>
            <a:ext cx="9619488" cy="7210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 sz="4400" dirty="0"/>
              <a:t>Descenso de Gradiente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94C918-367B-4D19-8333-A8603C3A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33332F-2199-4741-AE80-5BD79AE67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85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E95A4-2A49-479B-9CBF-5C538437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dirty="0" err="1"/>
              <a:t>Implementacion</a:t>
            </a:r>
            <a:endParaRPr lang="en-US" sz="3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C9D762-05C7-4482-9198-C6F81AD8F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06" y="1299919"/>
            <a:ext cx="6260963" cy="42581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3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79C16D07-19A0-4B5B-B2AD-CF3C8814A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2734F-DA03-4F25-80BA-83A02247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s-ES" sz="4800"/>
              <a:t>Análisis de datos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08F0D1-5C60-4294-91D7-75B2A907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Resultado del Gradient Descent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7F659A-0E4D-4285-8E8E-E41EADC131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222011"/>
            <a:ext cx="6260963" cy="44139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38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51EE0-F31A-4EAD-9310-FBF25583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ES" sz="4200" dirty="0">
                <a:solidFill>
                  <a:srgbClr val="FFFFFF"/>
                </a:solidFill>
              </a:rPr>
              <a:t>Variaciones en los valores de </a:t>
            </a:r>
            <a:r>
              <a:rPr lang="es-ES" sz="4200" i="1" dirty="0">
                <a:solidFill>
                  <a:srgbClr val="FFFFFF"/>
                </a:solidFill>
              </a:rPr>
              <a:t>iteraciones</a:t>
            </a:r>
            <a:r>
              <a:rPr lang="es-ES" sz="4200" dirty="0">
                <a:solidFill>
                  <a:srgbClr val="FFFFFF"/>
                </a:solidFill>
              </a:rPr>
              <a:t> y </a:t>
            </a:r>
            <a:r>
              <a:rPr lang="es-ES" sz="4200" i="1" dirty="0" err="1">
                <a:solidFill>
                  <a:srgbClr val="FFFFFF"/>
                </a:solidFill>
              </a:rPr>
              <a:t>learning</a:t>
            </a:r>
            <a:r>
              <a:rPr lang="es-ES" sz="4200" i="1" dirty="0">
                <a:solidFill>
                  <a:srgbClr val="FFFFFF"/>
                </a:solidFill>
              </a:rPr>
              <a:t> </a:t>
            </a:r>
            <a:r>
              <a:rPr lang="es-ES" sz="4200" i="1" dirty="0" err="1">
                <a:solidFill>
                  <a:srgbClr val="FFFFFF"/>
                </a:solidFill>
              </a:rPr>
              <a:t>value</a:t>
            </a:r>
            <a:endParaRPr lang="es-ES" sz="4200" i="1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E5A8DCD-7E21-4CB7-A34F-663F76270F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441286"/>
            <a:ext cx="5629268" cy="396863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00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DEB423-DCF6-4AD2-8DD9-16FF9E36F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s-ES" dirty="0"/>
              <a:t>Atributos del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C22FF45-5370-4373-8D94-CCDB19E074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87" y="646090"/>
            <a:ext cx="5192940" cy="55676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1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5239D-5569-43DE-B944-1D35A360B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403231"/>
            <a:ext cx="5287341" cy="2024390"/>
          </a:xfrm>
        </p:spPr>
        <p:txBody>
          <a:bodyPr anchor="ctr">
            <a:normAutofit/>
          </a:bodyPr>
          <a:lstStyle/>
          <a:p>
            <a:r>
              <a:rPr lang="es-ES" dirty="0"/>
              <a:t>Elementos nulos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FF437C-ED89-425C-AEDF-38D96B0986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586" y="342143"/>
            <a:ext cx="4958093" cy="596743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5239D-5569-43DE-B944-1D35A360B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28" y="2375792"/>
            <a:ext cx="5192940" cy="2133600"/>
          </a:xfrm>
        </p:spPr>
        <p:txBody>
          <a:bodyPr anchor="ctr">
            <a:normAutofit/>
          </a:bodyPr>
          <a:lstStyle/>
          <a:p>
            <a:r>
              <a:rPr lang="es-ES" dirty="0"/>
              <a:t>Elementos nulos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CEE165-2C8A-4D46-B019-E177A89C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95" y="371138"/>
            <a:ext cx="4804883" cy="59688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25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84F70-50EB-4386-A436-99B14443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ES" sz="5400" dirty="0"/>
              <a:t>Matriz</a:t>
            </a:r>
            <a:r>
              <a:rPr lang="en-US" sz="5400" dirty="0"/>
              <a:t> de </a:t>
            </a:r>
            <a:r>
              <a:rPr lang="es-ES" sz="5400" dirty="0"/>
              <a:t>correlación</a:t>
            </a:r>
            <a:r>
              <a:rPr lang="en-US" sz="54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198877-BAD1-44A2-8ED5-00F40625653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690" y="226163"/>
            <a:ext cx="6411757" cy="64068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1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54A9E6-4D02-4F3F-A437-A696F4AB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S" sz="3800">
                <a:solidFill>
                  <a:srgbClr val="FFFFFF"/>
                </a:solidFill>
              </a:rPr>
              <a:t>Representación de Instant Liking en base a producto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86695F-AAA4-464C-A08B-96A38828B0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821262"/>
            <a:ext cx="5629268" cy="32086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591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3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7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9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40A37-E567-4684-BFC9-3E3F658E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S" sz="4600">
                <a:solidFill>
                  <a:srgbClr val="FFFFFF"/>
                </a:solidFill>
              </a:rPr>
              <a:t>Numero de Entrevistados por cada producto.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8AEEE47B-BA0B-4EE9-B23A-455727BEF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553871"/>
            <a:ext cx="5629268" cy="37434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022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06F70-53B6-4995-890E-FB27E64A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Representación de media de respuestas por producto.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DDFFD7-2B86-4784-9662-A9638115F1C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529066"/>
            <a:ext cx="5629268" cy="379307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168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78</TotalTime>
  <Words>113</Words>
  <Application>Microsoft Office PowerPoint</Application>
  <PresentationFormat>Panorámica</PresentationFormat>
  <Paragraphs>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Berlín</vt:lpstr>
      <vt:lpstr>Presentación de practica regresión lineal  </vt:lpstr>
      <vt:lpstr>Análisis de datos </vt:lpstr>
      <vt:lpstr>Atributos del dataset</vt:lpstr>
      <vt:lpstr>Elementos nulos </vt:lpstr>
      <vt:lpstr>Elementos nulos </vt:lpstr>
      <vt:lpstr>Matriz de correlación </vt:lpstr>
      <vt:lpstr>Representación de Instant Liking en base a producto</vt:lpstr>
      <vt:lpstr>Numero de Entrevistados por cada producto.</vt:lpstr>
      <vt:lpstr>Representación de media de respuestas por producto.</vt:lpstr>
      <vt:lpstr>Histograma de todos los elementos </vt:lpstr>
      <vt:lpstr>Regresiones lineales </vt:lpstr>
      <vt:lpstr>Relación entre Instant Liking y Personal opinión of this Deodorant</vt:lpstr>
      <vt:lpstr>Regresión lineal simple </vt:lpstr>
      <vt:lpstr>Regresión lineal Multiple </vt:lpstr>
      <vt:lpstr>Número de componentes principales en base a la ratio de varianza explicada.</vt:lpstr>
      <vt:lpstr>PCA</vt:lpstr>
      <vt:lpstr>Regresión Polinomial </vt:lpstr>
      <vt:lpstr>Descenso de Gradiente</vt:lpstr>
      <vt:lpstr>Implementacion</vt:lpstr>
      <vt:lpstr>Resultado del Gradient Descent</vt:lpstr>
      <vt:lpstr>Variaciones en los valores de iteraciones y learning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practica regresión lineal</dc:title>
  <dc:creator>Luis Fernando Paz Galeano</dc:creator>
  <cp:lastModifiedBy>Miguel del Arco Marquez</cp:lastModifiedBy>
  <cp:revision>10</cp:revision>
  <dcterms:created xsi:type="dcterms:W3CDTF">2021-10-27T07:10:56Z</dcterms:created>
  <dcterms:modified xsi:type="dcterms:W3CDTF">2021-10-27T17:38:26Z</dcterms:modified>
</cp:coreProperties>
</file>