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B609-8CA2-4C91-AA6F-2E48B97A8833}" type="datetimeFigureOut">
              <a:rPr lang="es-ES" smtClean="0"/>
              <a:t>04/02/2019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30DF3-3839-4019-8F4F-1EC60695039C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156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B609-8CA2-4C91-AA6F-2E48B97A8833}" type="datetimeFigureOut">
              <a:rPr lang="es-ES" smtClean="0"/>
              <a:t>04/02/2019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30DF3-3839-4019-8F4F-1EC606950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6878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B609-8CA2-4C91-AA6F-2E48B97A8833}" type="datetimeFigureOut">
              <a:rPr lang="es-ES" smtClean="0"/>
              <a:t>04/02/2019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30DF3-3839-4019-8F4F-1EC606950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069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B609-8CA2-4C91-AA6F-2E48B97A8833}" type="datetimeFigureOut">
              <a:rPr lang="es-ES" smtClean="0"/>
              <a:t>04/02/2019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30DF3-3839-4019-8F4F-1EC606950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947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B609-8CA2-4C91-AA6F-2E48B97A8833}" type="datetimeFigureOut">
              <a:rPr lang="es-ES" smtClean="0"/>
              <a:t>04/02/2019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30DF3-3839-4019-8F4F-1EC60695039C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53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B609-8CA2-4C91-AA6F-2E48B97A8833}" type="datetimeFigureOut">
              <a:rPr lang="es-ES" smtClean="0"/>
              <a:t>04/02/2019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30DF3-3839-4019-8F4F-1EC606950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3375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B609-8CA2-4C91-AA6F-2E48B97A8833}" type="datetimeFigureOut">
              <a:rPr lang="es-ES" smtClean="0"/>
              <a:t>04/02/2019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30DF3-3839-4019-8F4F-1EC606950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434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B609-8CA2-4C91-AA6F-2E48B97A8833}" type="datetimeFigureOut">
              <a:rPr lang="es-ES" smtClean="0"/>
              <a:t>04/02/2019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30DF3-3839-4019-8F4F-1EC606950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049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B609-8CA2-4C91-AA6F-2E48B97A8833}" type="datetimeFigureOut">
              <a:rPr lang="es-ES" smtClean="0"/>
              <a:t>04/02/2019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30DF3-3839-4019-8F4F-1EC606950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112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FB7B609-8CA2-4C91-AA6F-2E48B97A8833}" type="datetimeFigureOut">
              <a:rPr lang="es-ES" smtClean="0"/>
              <a:t>04/02/2019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530DF3-3839-4019-8F4F-1EC606950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723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B609-8CA2-4C91-AA6F-2E48B97A8833}" type="datetimeFigureOut">
              <a:rPr lang="es-ES" smtClean="0"/>
              <a:t>04/02/2019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30DF3-3839-4019-8F4F-1EC606950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28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FB7B609-8CA2-4C91-AA6F-2E48B97A8833}" type="datetimeFigureOut">
              <a:rPr lang="es-ES" smtClean="0"/>
              <a:t>04/02/2019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0530DF3-3839-4019-8F4F-1EC60695039C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065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250152"/>
          </a:xfrm>
        </p:spPr>
        <p:txBody>
          <a:bodyPr/>
          <a:lstStyle/>
          <a:p>
            <a:r>
              <a:rPr lang="es-ES" dirty="0" smtClean="0"/>
              <a:t>Habla Español</a:t>
            </a:r>
            <a:endParaRPr lang="es-ES" dirty="0"/>
          </a:p>
        </p:txBody>
      </p:sp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1097280" y="2009104"/>
            <a:ext cx="10058400" cy="1143000"/>
          </a:xfrm>
        </p:spPr>
        <p:txBody>
          <a:bodyPr>
            <a:normAutofit/>
          </a:bodyPr>
          <a:lstStyle/>
          <a:p>
            <a:r>
              <a:rPr lang="es-ES" sz="3600" dirty="0" smtClean="0"/>
              <a:t>TEST CON USUARIOS Y LANZAMIENTO</a:t>
            </a:r>
            <a:endParaRPr lang="es-ES" sz="36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xmlns="" xmlns:lc="http://schemas.openxmlformats.org/drawingml/2006/lockedCanvas" id="{EC2C9EF2-344E-4773-9F16-3D16136E4217}"/>
              </a:ext>
            </a:extLst>
          </p:cNvPr>
          <p:cNvSpPr>
            <a:spLocks noGrp="1"/>
          </p:cNvSpPr>
          <p:nvPr/>
        </p:nvSpPr>
        <p:spPr>
          <a:xfrm>
            <a:off x="6719319" y="4552682"/>
            <a:ext cx="5141285" cy="16227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r>
              <a:rPr lang="pt-PT" sz="2400" i="1" dirty="0" err="1"/>
              <a:t>Abdullah</a:t>
            </a:r>
            <a:r>
              <a:rPr lang="pt-PT" sz="2400" i="1" dirty="0"/>
              <a:t> </a:t>
            </a:r>
            <a:r>
              <a:rPr lang="pt-PT" sz="2400" i="1" dirty="0" err="1"/>
              <a:t>Taher</a:t>
            </a:r>
            <a:r>
              <a:rPr lang="pt-PT" sz="2400" i="1" dirty="0"/>
              <a:t> </a:t>
            </a:r>
            <a:r>
              <a:rPr lang="pt-PT" sz="2400" i="1" dirty="0" err="1"/>
              <a:t>Saadoon</a:t>
            </a:r>
            <a:r>
              <a:rPr lang="pt-PT" sz="2400" i="1" dirty="0"/>
              <a:t> Al-</a:t>
            </a:r>
            <a:r>
              <a:rPr lang="pt-PT" sz="2400" i="1" dirty="0" err="1"/>
              <a:t>Musawi</a:t>
            </a:r>
            <a:endParaRPr lang="pt-PT" sz="2400" i="1" dirty="0"/>
          </a:p>
          <a:p>
            <a:r>
              <a:rPr lang="pt-PT" sz="2400" i="1" dirty="0"/>
              <a:t>Jairo Daniel Bautista Castro</a:t>
            </a:r>
          </a:p>
          <a:p>
            <a:r>
              <a:rPr lang="pt-PT" sz="2400" i="1" dirty="0"/>
              <a:t>Miguel de Oliveira Dias Gonçalves</a:t>
            </a:r>
          </a:p>
          <a:p>
            <a:r>
              <a:rPr lang="en-US" sz="2400" i="1" dirty="0" err="1"/>
              <a:t>Nezreg</a:t>
            </a:r>
            <a:r>
              <a:rPr lang="en-US" sz="2400" i="1" dirty="0"/>
              <a:t> </a:t>
            </a:r>
            <a:r>
              <a:rPr lang="en-US" sz="2400" i="1" dirty="0" err="1"/>
              <a:t>Elambri</a:t>
            </a:r>
            <a:r>
              <a:rPr lang="en-US" sz="2400" i="1" dirty="0"/>
              <a:t> </a:t>
            </a:r>
            <a:r>
              <a:rPr lang="en-US" sz="2400" i="1" dirty="0" err="1"/>
              <a:t>Houaria</a:t>
            </a:r>
            <a:endParaRPr lang="en-US" sz="2400" i="1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868500"/>
            <a:ext cx="51339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3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4275"/>
          </a:xfrm>
        </p:spPr>
        <p:txBody>
          <a:bodyPr/>
          <a:lstStyle/>
          <a:p>
            <a:r>
              <a:rPr lang="es-ES" dirty="0" smtClean="0"/>
              <a:t>Cuestionario</a:t>
            </a:r>
            <a:endParaRPr lang="es-E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98" y="1323832"/>
            <a:ext cx="10428764" cy="480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63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Consentimiento</a:t>
            </a:r>
            <a:endParaRPr lang="es-E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807" y="2413023"/>
            <a:ext cx="10391346" cy="312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889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167549"/>
            <a:ext cx="10058400" cy="764275"/>
          </a:xfrm>
        </p:spPr>
        <p:txBody>
          <a:bodyPr/>
          <a:lstStyle/>
          <a:p>
            <a:r>
              <a:rPr lang="es-ES" dirty="0" smtClean="0"/>
              <a:t>Perfil de usuario</a:t>
            </a:r>
            <a:endParaRPr lang="es-E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989" y="931824"/>
            <a:ext cx="7410982" cy="500054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989" y="5932365"/>
            <a:ext cx="7410982" cy="88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66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50627"/>
          </a:xfrm>
        </p:spPr>
        <p:txBody>
          <a:bodyPr/>
          <a:lstStyle/>
          <a:p>
            <a:r>
              <a:rPr lang="es-ES" dirty="0" smtClean="0"/>
              <a:t>Escenarios</a:t>
            </a:r>
            <a:endParaRPr lang="es-E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02" y="1146412"/>
            <a:ext cx="2857500" cy="53625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002" y="1146412"/>
            <a:ext cx="2847975" cy="53625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977" y="1146412"/>
            <a:ext cx="2838450" cy="53625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8477" y="1155937"/>
            <a:ext cx="282892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478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91570"/>
          </a:xfrm>
        </p:spPr>
        <p:txBody>
          <a:bodyPr/>
          <a:lstStyle/>
          <a:p>
            <a:r>
              <a:rPr lang="es-ES" dirty="0" smtClean="0"/>
              <a:t>Valoración</a:t>
            </a:r>
            <a:endParaRPr lang="es-E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067" y="1078174"/>
            <a:ext cx="9126826" cy="556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912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50627"/>
          </a:xfrm>
        </p:spPr>
        <p:txBody>
          <a:bodyPr/>
          <a:lstStyle/>
          <a:p>
            <a:r>
              <a:rPr lang="es-ES" dirty="0" smtClean="0"/>
              <a:t>Evaluación</a:t>
            </a:r>
            <a:endParaRPr lang="es-E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39" y="1267962"/>
            <a:ext cx="11185664" cy="458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63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201" y="1705971"/>
            <a:ext cx="10183554" cy="316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16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4275"/>
          </a:xfrm>
        </p:spPr>
        <p:txBody>
          <a:bodyPr/>
          <a:lstStyle/>
          <a:p>
            <a:r>
              <a:rPr lang="es-ES" dirty="0" smtClean="0"/>
              <a:t>Problemas</a:t>
            </a:r>
            <a:endParaRPr lang="es-E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353" y="1179678"/>
            <a:ext cx="2876550" cy="53721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78" y="1179678"/>
            <a:ext cx="2847975" cy="53625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903" y="1170153"/>
            <a:ext cx="2838450" cy="538162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4353" y="1189203"/>
            <a:ext cx="283845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220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</TotalTime>
  <Words>33</Words>
  <Application>Microsoft Office PowerPoint</Application>
  <PresentationFormat>Ecrã Panorâmico</PresentationFormat>
  <Paragraphs>13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 3</vt:lpstr>
      <vt:lpstr>Retrospetiva</vt:lpstr>
      <vt:lpstr>Habla Español</vt:lpstr>
      <vt:lpstr>Cuestionario</vt:lpstr>
      <vt:lpstr>Consentimiento</vt:lpstr>
      <vt:lpstr>Perfil de usuario</vt:lpstr>
      <vt:lpstr>Escenarios</vt:lpstr>
      <vt:lpstr>Valoración</vt:lpstr>
      <vt:lpstr>Evaluación</vt:lpstr>
      <vt:lpstr>Apresentação do PowerPoint</vt:lpstr>
      <vt:lpstr>Problemas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Habla Español</dc:title>
  <dc:creator>Miguel Gonçalves</dc:creator>
  <cp:lastModifiedBy>Miguel Gonçalves</cp:lastModifiedBy>
  <cp:revision>11</cp:revision>
  <dcterms:created xsi:type="dcterms:W3CDTF">2019-02-04T14:06:11Z</dcterms:created>
  <dcterms:modified xsi:type="dcterms:W3CDTF">2019-02-04T14:46:39Z</dcterms:modified>
</cp:coreProperties>
</file>