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0" r:id="rId4"/>
    <p:sldId id="261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1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65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5748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03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7743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324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72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0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7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9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7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5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8A0EC-3914-4290-AA0D-484CD8859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185" y="2667512"/>
            <a:ext cx="8144134" cy="1019022"/>
          </a:xfrm>
        </p:spPr>
        <p:txBody>
          <a:bodyPr/>
          <a:lstStyle/>
          <a:p>
            <a:pPr algn="ctr"/>
            <a:r>
              <a:rPr lang="es-ES" sz="9600" dirty="0" smtClean="0"/>
              <a:t>Habla Español</a:t>
            </a:r>
            <a:endParaRPr lang="es-E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2C9EF2-344E-4773-9F16-3D16136E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8974" y="5140331"/>
            <a:ext cx="5141285" cy="162273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pt-PT" sz="2400" i="1" dirty="0" err="1"/>
              <a:t>Abdullah</a:t>
            </a:r>
            <a:r>
              <a:rPr lang="pt-PT" sz="2400" i="1" dirty="0"/>
              <a:t> </a:t>
            </a:r>
            <a:r>
              <a:rPr lang="pt-PT" sz="2400" i="1" dirty="0" err="1"/>
              <a:t>Taher</a:t>
            </a:r>
            <a:r>
              <a:rPr lang="pt-PT" sz="2400" i="1" dirty="0"/>
              <a:t> </a:t>
            </a:r>
            <a:r>
              <a:rPr lang="pt-PT" sz="2400" i="1" dirty="0" err="1"/>
              <a:t>Saadoon</a:t>
            </a:r>
            <a:r>
              <a:rPr lang="pt-PT" sz="2400" i="1" dirty="0"/>
              <a:t> Al-</a:t>
            </a:r>
            <a:r>
              <a:rPr lang="pt-PT" sz="2400" i="1" dirty="0" err="1"/>
              <a:t>Musawi</a:t>
            </a:r>
            <a:endParaRPr lang="pt-PT" sz="2400" i="1" dirty="0"/>
          </a:p>
          <a:p>
            <a:r>
              <a:rPr lang="pt-PT" sz="2400" i="1" dirty="0"/>
              <a:t>Jairo Daniel Bautista Castro</a:t>
            </a:r>
          </a:p>
          <a:p>
            <a:r>
              <a:rPr lang="pt-PT" sz="2400" i="1" dirty="0"/>
              <a:t>Miguel de Oliveira Dias Gonçalves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28427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376E7-17AD-4C61-BB7D-37D41F4C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10" y="357808"/>
            <a:ext cx="8596668" cy="103311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Problema</a:t>
            </a:r>
            <a:r>
              <a:rPr lang="en-US" sz="4000" dirty="0" smtClean="0"/>
              <a:t> a </a:t>
            </a:r>
            <a:r>
              <a:rPr lang="es-ES" sz="4000" dirty="0" smtClean="0"/>
              <a:t>Solucionar</a:t>
            </a:r>
            <a:endParaRPr lang="es-E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EAB3A5-FCB6-452B-816B-351B6C30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56" y="1390918"/>
            <a:ext cx="9221274" cy="2686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200" dirty="0" smtClean="0"/>
              <a:t>Las dificultades de personas que llegan a España  u otro país de habla hispana sin conocer el idioma, a la hora de comunicarse en diferentes contextos </a:t>
            </a:r>
            <a:r>
              <a:rPr lang="es-ES" sz="3200" dirty="0" smtClean="0"/>
              <a:t>como mercados, </a:t>
            </a:r>
            <a:r>
              <a:rPr lang="es-ES" sz="3200" dirty="0" smtClean="0"/>
              <a:t>aeropuertos o restaurantes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826" y="4197766"/>
            <a:ext cx="4437904" cy="21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61A95-429B-4A9C-9B4B-E3EE2A6A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Descripción</a:t>
            </a:r>
            <a:endParaRPr lang="es-E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22B38C-1463-417B-98D5-07F426C3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316"/>
            <a:ext cx="8842741" cy="23198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600" dirty="0" smtClean="0"/>
              <a:t>Aplicación para dispositivos móviles destinada a ayudar a recién-llegados a España o otro país de habla hispana cuya lengua materna no sea el español y que tengan dificultades para aprender palabras y frases importantes en diferentes contextos del Idioma.</a:t>
            </a:r>
            <a:endParaRPr lang="es-E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4D501B-6EF3-4145-8A16-C49D393D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66" y="3929911"/>
            <a:ext cx="5988982" cy="27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7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6C496-0CCB-4016-AEF6-2AB23941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24" y="596348"/>
            <a:ext cx="8596668" cy="13208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Mercado Objetivo</a:t>
            </a:r>
            <a:endParaRPr lang="es-E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7510BA-1759-4C38-A413-9F21896DD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24" y="1345782"/>
            <a:ext cx="8138287" cy="175522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600" dirty="0" smtClean="0"/>
              <a:t>Dirigido a cualquier persona que llegue a un país de habla hispana y que tenga dificultades en comunicarse y comprende el Español, especialmente </a:t>
            </a:r>
            <a:r>
              <a:rPr lang="es-ES" sz="2600" dirty="0" smtClean="0"/>
              <a:t>turistas, </a:t>
            </a:r>
            <a:r>
              <a:rPr lang="es-ES" sz="2600" dirty="0" smtClean="0"/>
              <a:t>estudiantes </a:t>
            </a:r>
            <a:r>
              <a:rPr lang="es-ES" sz="2600" dirty="0" smtClean="0"/>
              <a:t>extranjeros y personas que viajan por negocios o trabajo.</a:t>
            </a:r>
            <a:endParaRPr lang="es-E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FB7F1B-91C1-47D1-892D-48FF056B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01" y="3101010"/>
            <a:ext cx="5892913" cy="30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7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Estudio de Mercado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74" y="2425451"/>
            <a:ext cx="8445500" cy="2933700"/>
          </a:xfrm>
        </p:spPr>
      </p:pic>
    </p:spTree>
    <p:extLst>
      <p:ext uri="{BB962C8B-B14F-4D97-AF65-F5344CB8AC3E}">
        <p14:creationId xmlns:p14="http://schemas.microsoft.com/office/powerpoint/2010/main" val="357051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D940532-4AEB-4205-BB13-0E4037F1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304" y="3737114"/>
            <a:ext cx="3898624" cy="2372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34929A-2008-4BAB-90C7-1D51D5B9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2" y="344556"/>
            <a:ext cx="8596668" cy="13208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Valor Agregado</a:t>
            </a:r>
            <a:endParaRPr lang="es-E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D2517-C3F4-44B0-AE0F-31E9E125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90" y="1325218"/>
            <a:ext cx="8298260" cy="2729948"/>
          </a:xfrm>
        </p:spPr>
        <p:txBody>
          <a:bodyPr>
            <a:normAutofit/>
          </a:bodyPr>
          <a:lstStyle/>
          <a:p>
            <a:endParaRPr lang="es-ES" sz="2600" dirty="0"/>
          </a:p>
          <a:p>
            <a:pPr marL="0" indent="0">
              <a:buNone/>
            </a:pPr>
            <a:r>
              <a:rPr lang="es-ES" sz="2600" dirty="0"/>
              <a:t>Nuestra aplicación estará enfocada en quién no conoce el idioma español y necesita ayuda en su vida cuotidiana en países de habla hispana. Será una aplicación interactiva, con imágenes, audio y traducción escrita y oral de palabras y expresiones.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2363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181</Words>
  <Application>Microsoft Office PowerPoint</Application>
  <PresentationFormat>Ecrã Panorâmico</PresentationFormat>
  <Paragraphs>14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Habla Español</vt:lpstr>
      <vt:lpstr>Problema a Solucionar</vt:lpstr>
      <vt:lpstr>Descripción</vt:lpstr>
      <vt:lpstr>Mercado Objetivo</vt:lpstr>
      <vt:lpstr>Estudio de Mercado</vt:lpstr>
      <vt:lpstr>Valor Agregado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Abdullah</dc:creator>
  <cp:lastModifiedBy>Miguel Gonçalves</cp:lastModifiedBy>
  <cp:revision>33</cp:revision>
  <dcterms:created xsi:type="dcterms:W3CDTF">2018-10-22T16:10:01Z</dcterms:created>
  <dcterms:modified xsi:type="dcterms:W3CDTF">2018-10-23T14:35:31Z</dcterms:modified>
</cp:coreProperties>
</file>