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DD722F-7C07-4FDB-A184-A6F9335AB3A4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CBE0B7B-914B-4284-B21C-EF6C732F88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5913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722F-7C07-4FDB-A184-A6F9335AB3A4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0B7B-914B-4284-B21C-EF6C732F88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48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722F-7C07-4FDB-A184-A6F9335AB3A4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0B7B-914B-4284-B21C-EF6C732F88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63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722F-7C07-4FDB-A184-A6F9335AB3A4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0B7B-914B-4284-B21C-EF6C732F88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6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722F-7C07-4FDB-A184-A6F9335AB3A4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0B7B-914B-4284-B21C-EF6C732F88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773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722F-7C07-4FDB-A184-A6F9335AB3A4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0B7B-914B-4284-B21C-EF6C732F88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71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722F-7C07-4FDB-A184-A6F9335AB3A4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0B7B-914B-4284-B21C-EF6C732F88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00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722F-7C07-4FDB-A184-A6F9335AB3A4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0B7B-914B-4284-B21C-EF6C732F88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82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722F-7C07-4FDB-A184-A6F9335AB3A4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0B7B-914B-4284-B21C-EF6C732F88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76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722F-7C07-4FDB-A184-A6F9335AB3A4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0B7B-914B-4284-B21C-EF6C732F88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10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722F-7C07-4FDB-A184-A6F9335AB3A4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0B7B-914B-4284-B21C-EF6C732F88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2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DD722F-7C07-4FDB-A184-A6F9335AB3A4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BE0B7B-914B-4284-B21C-EF6C732F88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98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108485"/>
          </a:xfrm>
        </p:spPr>
        <p:txBody>
          <a:bodyPr/>
          <a:lstStyle/>
          <a:p>
            <a:r>
              <a:rPr lang="es-ES" dirty="0" smtClean="0"/>
              <a:t>Habla Español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1859710"/>
            <a:ext cx="9418320" cy="1691640"/>
          </a:xfrm>
        </p:spPr>
        <p:txBody>
          <a:bodyPr/>
          <a:lstStyle/>
          <a:p>
            <a:r>
              <a:rPr lang="es-ES" dirty="0" smtClean="0"/>
              <a:t>Personas, escenarios y documento de visión</a:t>
            </a:r>
            <a:endParaRPr lang="es-ES" dirty="0"/>
          </a:p>
        </p:txBody>
      </p:sp>
      <p:sp>
        <p:nvSpPr>
          <p:cNvPr id="4" name="Subtitle 2">
            <a:extLst>
              <a:ext uri="{FF2B5EF4-FFF2-40B4-BE49-F238E27FC236}">
                <a16:creationId xmlns:lc="http://schemas.openxmlformats.org/drawingml/2006/lockedCanvas" xmlns="" xmlns:a16="http://schemas.microsoft.com/office/drawing/2014/main" id="{EC2C9EF2-344E-4773-9F16-3D16136E4217}"/>
              </a:ext>
            </a:extLst>
          </p:cNvPr>
          <p:cNvSpPr>
            <a:spLocks noGrp="1"/>
          </p:cNvSpPr>
          <p:nvPr/>
        </p:nvSpPr>
        <p:spPr>
          <a:xfrm>
            <a:off x="6732198" y="5054958"/>
            <a:ext cx="5141285" cy="1622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pt-PT" sz="2400" i="1" dirty="0" err="1"/>
              <a:t>Abdullah</a:t>
            </a:r>
            <a:r>
              <a:rPr lang="pt-PT" sz="2400" i="1" dirty="0"/>
              <a:t> </a:t>
            </a:r>
            <a:r>
              <a:rPr lang="pt-PT" sz="2400" i="1" dirty="0" err="1"/>
              <a:t>Taher</a:t>
            </a:r>
            <a:r>
              <a:rPr lang="pt-PT" sz="2400" i="1" dirty="0"/>
              <a:t> </a:t>
            </a:r>
            <a:r>
              <a:rPr lang="pt-PT" sz="2400" i="1" dirty="0" err="1"/>
              <a:t>Saadoon</a:t>
            </a:r>
            <a:r>
              <a:rPr lang="pt-PT" sz="2400" i="1" dirty="0"/>
              <a:t> Al-</a:t>
            </a:r>
            <a:r>
              <a:rPr lang="pt-PT" sz="2400" i="1" dirty="0" err="1"/>
              <a:t>Musawi</a:t>
            </a:r>
            <a:endParaRPr lang="pt-PT" sz="2400" i="1" dirty="0"/>
          </a:p>
          <a:p>
            <a:r>
              <a:rPr lang="pt-PT" sz="2400" i="1" dirty="0"/>
              <a:t>Jairo Daniel Bautista Castro</a:t>
            </a:r>
          </a:p>
          <a:p>
            <a:r>
              <a:rPr lang="pt-PT" sz="2400" i="1" dirty="0"/>
              <a:t>Miguel de Oliveira Dias Gonçalves</a:t>
            </a:r>
          </a:p>
          <a:p>
            <a:r>
              <a:rPr lang="en-US" sz="2400" i="1" dirty="0" err="1"/>
              <a:t>Nezreg</a:t>
            </a:r>
            <a:r>
              <a:rPr lang="en-US" sz="2400" i="1" dirty="0"/>
              <a:t> </a:t>
            </a:r>
            <a:r>
              <a:rPr lang="en-US" sz="2400" i="1" dirty="0" err="1"/>
              <a:t>Elambri</a:t>
            </a:r>
            <a:r>
              <a:rPr lang="en-US" sz="2400" i="1" dirty="0"/>
              <a:t> </a:t>
            </a:r>
            <a:r>
              <a:rPr lang="en-US" sz="2400" i="1" dirty="0" err="1"/>
              <a:t>Houaria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9831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- Amir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05320"/>
            <a:ext cx="7994588" cy="35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- </a:t>
            </a:r>
            <a:r>
              <a:rPr lang="pt-PT" dirty="0" err="1" smtClean="0"/>
              <a:t>Ileana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18867"/>
            <a:ext cx="7992788" cy="35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5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- Tom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35838"/>
            <a:ext cx="7998038" cy="35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2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 y resumen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000" dirty="0" smtClean="0"/>
              <a:t>“Habla Español” se destina a </a:t>
            </a:r>
            <a:r>
              <a:rPr lang="es-ES" sz="2000" dirty="0" smtClean="0"/>
              <a:t>recién llegados </a:t>
            </a:r>
            <a:r>
              <a:rPr lang="es-ES" sz="2000" dirty="0" smtClean="0"/>
              <a:t>a países de habla hispana con pocos o ningunos conocimientos del idioma</a:t>
            </a:r>
          </a:p>
          <a:p>
            <a:r>
              <a:rPr lang="es-ES" sz="2000" dirty="0" smtClean="0"/>
              <a:t>Irá ayudarlos en su vida </a:t>
            </a:r>
            <a:r>
              <a:rPr lang="es-ES" sz="2000" dirty="0" smtClean="0"/>
              <a:t>cotidiana y en viajes</a:t>
            </a:r>
            <a:endParaRPr lang="es-ES" sz="2000" dirty="0" smtClean="0"/>
          </a:p>
          <a:p>
            <a:r>
              <a:rPr lang="es-ES" sz="2000" dirty="0" smtClean="0"/>
              <a:t>Queremos que sea una guía de conversación electrónica</a:t>
            </a:r>
          </a:p>
          <a:p>
            <a:r>
              <a:rPr lang="es-ES" sz="2000" dirty="0" smtClean="0"/>
              <a:t>Traducirá palabras, frases y expresiones del español a la lengua del usuario, y viceversa</a:t>
            </a:r>
          </a:p>
          <a:p>
            <a:r>
              <a:rPr lang="es-ES" sz="2000" dirty="0" smtClean="0"/>
              <a:t>Permitirá oír la pronunciación española de su contenido</a:t>
            </a:r>
          </a:p>
          <a:p>
            <a:r>
              <a:rPr lang="es-ES" sz="2000" dirty="0" smtClean="0"/>
              <a:t>Totalmente gratis y offline</a:t>
            </a:r>
          </a:p>
          <a:p>
            <a:r>
              <a:rPr lang="es-ES" sz="2000" dirty="0" smtClean="0"/>
              <a:t>No será traductor global ni diccionario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2812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1" t="1365" r="14529" b="4229"/>
          <a:stretch/>
        </p:blipFill>
        <p:spPr>
          <a:xfrm>
            <a:off x="2034861" y="412721"/>
            <a:ext cx="7572777" cy="607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3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Posicionamento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 smtClean="0"/>
              <a:t>Aplicaciones sobretodo de traducción pura</a:t>
            </a:r>
          </a:p>
          <a:p>
            <a:r>
              <a:rPr lang="es-ES" sz="2800" dirty="0" smtClean="0"/>
              <a:t>Muy pocas con enfoque en el usuario principiante</a:t>
            </a:r>
          </a:p>
          <a:p>
            <a:r>
              <a:rPr lang="es-ES" sz="2800" dirty="0" smtClean="0"/>
              <a:t>Nuestra aplicación atacará eso nicho de mercado</a:t>
            </a:r>
          </a:p>
          <a:p>
            <a:r>
              <a:rPr lang="es-ES" sz="2800" dirty="0" smtClean="0"/>
              <a:t>Una alternativa seria una aplicación de aprendizaje</a:t>
            </a:r>
          </a:p>
          <a:p>
            <a:r>
              <a:rPr lang="es-ES" sz="2800" dirty="0" smtClean="0"/>
              <a:t>Otra alternativa una red social enfocada en aprendizaje y enseñanza de lenguas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7837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Usuarios y stakeholders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 smtClean="0"/>
              <a:t>Tres grupos de stakeholders: usuarios, desarrolladores y </a:t>
            </a:r>
            <a:r>
              <a:rPr lang="es-ES" sz="2400" dirty="0" err="1" smtClean="0"/>
              <a:t>Product</a:t>
            </a:r>
            <a:r>
              <a:rPr lang="es-ES" sz="2400" dirty="0" smtClean="0"/>
              <a:t> </a:t>
            </a:r>
            <a:r>
              <a:rPr lang="es-ES" sz="2400" dirty="0" err="1" smtClean="0"/>
              <a:t>Owners</a:t>
            </a:r>
            <a:endParaRPr lang="es-ES" sz="2400" dirty="0" smtClean="0"/>
          </a:p>
          <a:p>
            <a:r>
              <a:rPr lang="es-ES" sz="2400" dirty="0" smtClean="0"/>
              <a:t>Usuarios representados por las personas y escenarios: estudiantes, trabajadores y turistas extranjeros</a:t>
            </a:r>
          </a:p>
          <a:p>
            <a:r>
              <a:rPr lang="es-ES" sz="2400" dirty="0" smtClean="0"/>
              <a:t>Desarrolladores seguirán metodología </a:t>
            </a:r>
            <a:r>
              <a:rPr lang="es-ES" sz="2400" dirty="0" err="1" smtClean="0"/>
              <a:t>Scrum</a:t>
            </a:r>
            <a:r>
              <a:rPr lang="es-ES" sz="2400" dirty="0" smtClean="0"/>
              <a:t>, quieren desplegar la aplicación ofertando valor y calidad</a:t>
            </a:r>
          </a:p>
          <a:p>
            <a:r>
              <a:rPr lang="es-ES" sz="2400" dirty="0" err="1" smtClean="0"/>
              <a:t>Product</a:t>
            </a:r>
            <a:r>
              <a:rPr lang="es-ES" sz="2400" dirty="0" smtClean="0"/>
              <a:t> </a:t>
            </a:r>
            <a:r>
              <a:rPr lang="es-ES" sz="2400" dirty="0" err="1" smtClean="0"/>
              <a:t>Owner</a:t>
            </a:r>
            <a:r>
              <a:rPr lang="es-ES" sz="2400" dirty="0" smtClean="0"/>
              <a:t> interactúan con futuros usuarios y gestionan económicamente el proyecto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1260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030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Producto</a:t>
            </a:r>
            <a:endParaRPr lang="es-ES" dirty="0"/>
          </a:p>
        </p:txBody>
      </p:sp>
      <p:pic>
        <p:nvPicPr>
          <p:cNvPr id="1026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146220"/>
            <a:ext cx="9192487" cy="561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266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77</TotalTime>
  <Words>203</Words>
  <Application>Microsoft Office PowerPoint</Application>
  <PresentationFormat>Ecrã Panorâmico</PresentationFormat>
  <Paragraphs>29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Wingdings 2</vt:lpstr>
      <vt:lpstr>Wingdings 3</vt:lpstr>
      <vt:lpstr>View</vt:lpstr>
      <vt:lpstr>Habla Español</vt:lpstr>
      <vt:lpstr>Persona - Amir</vt:lpstr>
      <vt:lpstr>Persona - Ileana</vt:lpstr>
      <vt:lpstr>Persona - Tom</vt:lpstr>
      <vt:lpstr>Alcance y resumen</vt:lpstr>
      <vt:lpstr>Apresentação do PowerPoint</vt:lpstr>
      <vt:lpstr>Posicionamento</vt:lpstr>
      <vt:lpstr>Usuarios y stakeholders</vt:lpstr>
      <vt:lpstr>Producto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Habla Español</dc:title>
  <dc:creator>Miguel Gonçalves</dc:creator>
  <cp:lastModifiedBy>Miguel Gonçalves</cp:lastModifiedBy>
  <cp:revision>15</cp:revision>
  <dcterms:created xsi:type="dcterms:W3CDTF">2018-11-06T13:05:48Z</dcterms:created>
  <dcterms:modified xsi:type="dcterms:W3CDTF">2018-11-06T14:23:41Z</dcterms:modified>
</cp:coreProperties>
</file>