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9BB3-0362-4E2C-877C-3AF749E5A628}" type="datetimeFigureOut">
              <a:rPr lang="es-ES" smtClean="0"/>
              <a:t>04/12/2018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627FE-E417-4443-BB6E-7D8F80A407D0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51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9BB3-0362-4E2C-877C-3AF749E5A628}" type="datetimeFigureOut">
              <a:rPr lang="es-ES" smtClean="0"/>
              <a:t>04/12/2018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627FE-E417-4443-BB6E-7D8F80A407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412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9BB3-0362-4E2C-877C-3AF749E5A628}" type="datetimeFigureOut">
              <a:rPr lang="es-ES" smtClean="0"/>
              <a:t>04/12/2018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627FE-E417-4443-BB6E-7D8F80A407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823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9BB3-0362-4E2C-877C-3AF749E5A628}" type="datetimeFigureOut">
              <a:rPr lang="es-ES" smtClean="0"/>
              <a:t>04/12/2018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627FE-E417-4443-BB6E-7D8F80A407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666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9BB3-0362-4E2C-877C-3AF749E5A628}" type="datetimeFigureOut">
              <a:rPr lang="es-ES" smtClean="0"/>
              <a:t>04/12/2018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627FE-E417-4443-BB6E-7D8F80A407D0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59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9BB3-0362-4E2C-877C-3AF749E5A628}" type="datetimeFigureOut">
              <a:rPr lang="es-ES" smtClean="0"/>
              <a:t>04/12/2018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627FE-E417-4443-BB6E-7D8F80A407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690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9BB3-0362-4E2C-877C-3AF749E5A628}" type="datetimeFigureOut">
              <a:rPr lang="es-ES" smtClean="0"/>
              <a:t>04/12/2018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627FE-E417-4443-BB6E-7D8F80A407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596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9BB3-0362-4E2C-877C-3AF749E5A628}" type="datetimeFigureOut">
              <a:rPr lang="es-ES" smtClean="0"/>
              <a:t>04/12/2018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627FE-E417-4443-BB6E-7D8F80A407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18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9BB3-0362-4E2C-877C-3AF749E5A628}" type="datetimeFigureOut">
              <a:rPr lang="es-ES" smtClean="0"/>
              <a:t>04/12/2018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627FE-E417-4443-BB6E-7D8F80A407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53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BB9BB3-0362-4E2C-877C-3AF749E5A628}" type="datetimeFigureOut">
              <a:rPr lang="es-ES" smtClean="0"/>
              <a:t>04/12/2018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B627FE-E417-4443-BB6E-7D8F80A407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562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9BB3-0362-4E2C-877C-3AF749E5A628}" type="datetimeFigureOut">
              <a:rPr lang="es-ES" smtClean="0"/>
              <a:t>04/12/2018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627FE-E417-4443-BB6E-7D8F80A407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362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BB9BB3-0362-4E2C-877C-3AF749E5A628}" type="datetimeFigureOut">
              <a:rPr lang="es-ES" smtClean="0"/>
              <a:t>04/12/2018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3B627FE-E417-4443-BB6E-7D8F80A407D0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71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5696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Habla Español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1872" y="1712890"/>
            <a:ext cx="9418320" cy="669701"/>
          </a:xfrm>
        </p:spPr>
        <p:txBody>
          <a:bodyPr>
            <a:noAutofit/>
          </a:bodyPr>
          <a:lstStyle/>
          <a:p>
            <a:r>
              <a:rPr lang="es-ES" sz="3600" dirty="0" smtClean="0"/>
              <a:t>Diseño Conceptual</a:t>
            </a:r>
            <a:endParaRPr lang="es-ES" sz="36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xmlns:lc="http://schemas.openxmlformats.org/drawingml/2006/lockedCanvas" id="{EC2C9EF2-344E-4773-9F16-3D16136E4217}"/>
              </a:ext>
            </a:extLst>
          </p:cNvPr>
          <p:cNvSpPr>
            <a:spLocks noGrp="1"/>
          </p:cNvSpPr>
          <p:nvPr/>
        </p:nvSpPr>
        <p:spPr>
          <a:xfrm>
            <a:off x="6719319" y="4552682"/>
            <a:ext cx="5141285" cy="16227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r>
              <a:rPr lang="pt-PT" sz="2400" i="1" dirty="0" err="1"/>
              <a:t>Abdullah</a:t>
            </a:r>
            <a:r>
              <a:rPr lang="pt-PT" sz="2400" i="1" dirty="0"/>
              <a:t> </a:t>
            </a:r>
            <a:r>
              <a:rPr lang="pt-PT" sz="2400" i="1" dirty="0" err="1"/>
              <a:t>Taher</a:t>
            </a:r>
            <a:r>
              <a:rPr lang="pt-PT" sz="2400" i="1" dirty="0"/>
              <a:t> </a:t>
            </a:r>
            <a:r>
              <a:rPr lang="pt-PT" sz="2400" i="1" dirty="0" err="1"/>
              <a:t>Saadoon</a:t>
            </a:r>
            <a:r>
              <a:rPr lang="pt-PT" sz="2400" i="1" dirty="0"/>
              <a:t> Al-</a:t>
            </a:r>
            <a:r>
              <a:rPr lang="pt-PT" sz="2400" i="1" dirty="0" err="1"/>
              <a:t>Musawi</a:t>
            </a:r>
            <a:endParaRPr lang="pt-PT" sz="2400" i="1" dirty="0"/>
          </a:p>
          <a:p>
            <a:r>
              <a:rPr lang="pt-PT" sz="2400" i="1" dirty="0"/>
              <a:t>Jairo Daniel Bautista Castro</a:t>
            </a:r>
          </a:p>
          <a:p>
            <a:r>
              <a:rPr lang="pt-PT" sz="2400" i="1" dirty="0"/>
              <a:t>Miguel de Oliveira Dias Gonçalves</a:t>
            </a:r>
          </a:p>
          <a:p>
            <a:r>
              <a:rPr lang="en-US" sz="2400" i="1" dirty="0" err="1"/>
              <a:t>Nezreg</a:t>
            </a:r>
            <a:r>
              <a:rPr lang="en-US" sz="2400" i="1" dirty="0"/>
              <a:t> </a:t>
            </a:r>
            <a:r>
              <a:rPr lang="en-US" sz="2400" i="1" dirty="0" err="1"/>
              <a:t>Elambri</a:t>
            </a:r>
            <a:r>
              <a:rPr lang="en-US" sz="2400" i="1" dirty="0"/>
              <a:t> </a:t>
            </a:r>
            <a:r>
              <a:rPr lang="en-US" sz="2400" i="1" dirty="0" err="1"/>
              <a:t>Houaria</a:t>
            </a:r>
            <a:endParaRPr lang="en-US" sz="2400" i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868500"/>
            <a:ext cx="51339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8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Planificación de iteraciones</a:t>
            </a:r>
            <a:endParaRPr lang="es-E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41846"/>
            <a:ext cx="10058400" cy="270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4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61674" y="103031"/>
            <a:ext cx="10058400" cy="69545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Diagrama HTA</a:t>
            </a:r>
            <a:endParaRPr lang="es-E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22" y="949771"/>
            <a:ext cx="10898103" cy="570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0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93421"/>
            <a:ext cx="10058400" cy="730828"/>
          </a:xfrm>
        </p:spPr>
        <p:txBody>
          <a:bodyPr/>
          <a:lstStyle/>
          <a:p>
            <a:r>
              <a:rPr lang="es-ES" dirty="0" smtClean="0"/>
              <a:t>Diagrama de Conceptos</a:t>
            </a:r>
            <a:endParaRPr lang="es-ES" dirty="0"/>
          </a:p>
        </p:txBody>
      </p:sp>
      <p:pic>
        <p:nvPicPr>
          <p:cNvPr id="2050" name="Picture 2" descr="https://raw.githubusercontent.com/migueldgoncalves/DESProject/master/Practica%203/Concept_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170" y="1014810"/>
            <a:ext cx="8170618" cy="563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97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93421"/>
            <a:ext cx="10058400" cy="730828"/>
          </a:xfrm>
        </p:spPr>
        <p:txBody>
          <a:bodyPr/>
          <a:lstStyle/>
          <a:p>
            <a:r>
              <a:rPr lang="es-ES" dirty="0" smtClean="0"/>
              <a:t>Diagrama de </a:t>
            </a:r>
            <a:r>
              <a:rPr lang="es-ES" dirty="0" err="1" smtClean="0"/>
              <a:t>WireFlows</a:t>
            </a:r>
            <a:endParaRPr lang="es-E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252" y="824249"/>
            <a:ext cx="9244455" cy="585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1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507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Bocetos en papel</a:t>
            </a:r>
            <a:endParaRPr lang="es-E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2" t="7692" r="22091" b="47724"/>
          <a:stretch/>
        </p:blipFill>
        <p:spPr>
          <a:xfrm>
            <a:off x="193879" y="1047658"/>
            <a:ext cx="5687902" cy="523775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4" t="8308" r="21157" b="47238"/>
          <a:stretch/>
        </p:blipFill>
        <p:spPr>
          <a:xfrm>
            <a:off x="6023448" y="1090763"/>
            <a:ext cx="5756346" cy="523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7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43707"/>
          </a:xfrm>
        </p:spPr>
        <p:txBody>
          <a:bodyPr/>
          <a:lstStyle/>
          <a:p>
            <a:r>
              <a:rPr lang="es-ES" dirty="0" smtClean="0"/>
              <a:t>Justinmind</a:t>
            </a:r>
            <a:endParaRPr lang="es-E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69" y="1030310"/>
            <a:ext cx="10891234" cy="561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0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</TotalTime>
  <Words>36</Words>
  <Application>Microsoft Office PowerPoint</Application>
  <PresentationFormat>Ecrã Panorâmico</PresentationFormat>
  <Paragraphs>12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 3</vt:lpstr>
      <vt:lpstr>Retrospetiva</vt:lpstr>
      <vt:lpstr>Habla Español</vt:lpstr>
      <vt:lpstr>Planificación de iteraciones</vt:lpstr>
      <vt:lpstr>Diagrama HTA</vt:lpstr>
      <vt:lpstr>Diagrama de Conceptos</vt:lpstr>
      <vt:lpstr>Diagrama de WireFlows</vt:lpstr>
      <vt:lpstr>Bocetos en papel</vt:lpstr>
      <vt:lpstr>Justinmind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Habla Español</dc:title>
  <dc:creator>Miguel Gonçalves</dc:creator>
  <cp:lastModifiedBy>Miguel Gonçalves</cp:lastModifiedBy>
  <cp:revision>9</cp:revision>
  <dcterms:created xsi:type="dcterms:W3CDTF">2018-12-04T13:26:27Z</dcterms:created>
  <dcterms:modified xsi:type="dcterms:W3CDTF">2018-12-04T14:29:38Z</dcterms:modified>
</cp:coreProperties>
</file>