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50152"/>
          </a:xfrm>
        </p:spPr>
        <p:txBody>
          <a:bodyPr/>
          <a:lstStyle/>
          <a:p>
            <a:r>
              <a:rPr lang="es-ES" dirty="0" smtClean="0"/>
              <a:t>Habla Español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2009104"/>
            <a:ext cx="1005840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Diseño Conceptual – 2ª iteración</a:t>
            </a:r>
            <a:endParaRPr lang="es-E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2C9EF2-344E-4773-9F16-3D16136E4217}"/>
              </a:ext>
            </a:extLst>
          </p:cNvPr>
          <p:cNvSpPr>
            <a:spLocks noGrp="1"/>
          </p:cNvSpPr>
          <p:nvPr/>
        </p:nvSpPr>
        <p:spPr>
          <a:xfrm>
            <a:off x="6719319" y="4552682"/>
            <a:ext cx="5141285" cy="162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pt-PT" sz="2400" i="1" dirty="0" err="1"/>
              <a:t>Abdullah</a:t>
            </a:r>
            <a:r>
              <a:rPr lang="pt-PT" sz="2400" i="1" dirty="0"/>
              <a:t> </a:t>
            </a:r>
            <a:r>
              <a:rPr lang="pt-PT" sz="2400" i="1" dirty="0" err="1"/>
              <a:t>Taher</a:t>
            </a:r>
            <a:r>
              <a:rPr lang="pt-PT" sz="2400" i="1" dirty="0"/>
              <a:t> </a:t>
            </a:r>
            <a:r>
              <a:rPr lang="pt-PT" sz="2400" i="1" dirty="0" err="1"/>
              <a:t>Saadoon</a:t>
            </a:r>
            <a:r>
              <a:rPr lang="pt-PT" sz="2400" i="1" dirty="0"/>
              <a:t> Al-</a:t>
            </a:r>
            <a:r>
              <a:rPr lang="pt-PT" sz="2400" i="1" dirty="0" err="1"/>
              <a:t>Musawi</a:t>
            </a:r>
            <a:endParaRPr lang="pt-PT" sz="2400" i="1" dirty="0"/>
          </a:p>
          <a:p>
            <a:r>
              <a:rPr lang="pt-PT" sz="2400" i="1" dirty="0"/>
              <a:t>Jairo Daniel Bautista Castro</a:t>
            </a:r>
          </a:p>
          <a:p>
            <a:r>
              <a:rPr lang="pt-PT" sz="2400" i="1" dirty="0"/>
              <a:t>Miguel de Oliveira Dias Gonçalves</a:t>
            </a:r>
          </a:p>
          <a:p>
            <a:r>
              <a:rPr lang="en-US" sz="2400" i="1" dirty="0" err="1"/>
              <a:t>Nezreg</a:t>
            </a:r>
            <a:r>
              <a:rPr lang="en-US" sz="2400" i="1" dirty="0"/>
              <a:t> </a:t>
            </a:r>
            <a:r>
              <a:rPr lang="en-US" sz="2400" i="1" dirty="0" err="1"/>
              <a:t>Elambri</a:t>
            </a:r>
            <a:r>
              <a:rPr lang="en-US" sz="2400" i="1" dirty="0"/>
              <a:t> </a:t>
            </a:r>
            <a:r>
              <a:rPr lang="en-US" sz="2400" i="1" dirty="0" err="1"/>
              <a:t>Houaria</a:t>
            </a:r>
            <a:endParaRPr lang="en-US" sz="24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68500"/>
            <a:ext cx="5133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5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465"/>
          </a:xfrm>
        </p:spPr>
        <p:txBody>
          <a:bodyPr/>
          <a:lstStyle/>
          <a:p>
            <a:r>
              <a:rPr lang="es-ES" dirty="0" err="1" smtClean="0"/>
              <a:t>Justinmind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6" y="1208987"/>
            <a:ext cx="10273048" cy="54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465"/>
          </a:xfrm>
        </p:spPr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40" y="1239266"/>
            <a:ext cx="2871989" cy="49058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1239266"/>
            <a:ext cx="2863872" cy="48919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11" y="1239266"/>
            <a:ext cx="2864249" cy="48926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34" y="1239267"/>
            <a:ext cx="2863872" cy="48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8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 de iteraciones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1846"/>
            <a:ext cx="10058400" cy="27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61674" y="103031"/>
            <a:ext cx="10058400" cy="695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Diagrama HTA – 1ª iteración</a:t>
            </a:r>
            <a:endParaRPr lang="es-E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1" y="798490"/>
            <a:ext cx="11431718" cy="59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159" y="115910"/>
            <a:ext cx="10058400" cy="765348"/>
          </a:xfrm>
        </p:spPr>
        <p:txBody>
          <a:bodyPr>
            <a:normAutofit/>
          </a:bodyPr>
          <a:lstStyle/>
          <a:p>
            <a:r>
              <a:rPr lang="es-ES" dirty="0" smtClean="0"/>
              <a:t>Diagrama HTA – 2ª iteración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0" y="881258"/>
            <a:ext cx="10524617" cy="58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79" y="93421"/>
            <a:ext cx="10058400" cy="730828"/>
          </a:xfrm>
        </p:spPr>
        <p:txBody>
          <a:bodyPr/>
          <a:lstStyle/>
          <a:p>
            <a:r>
              <a:rPr lang="es-ES" dirty="0" smtClean="0"/>
              <a:t>Diagrama de </a:t>
            </a:r>
            <a:r>
              <a:rPr lang="es-ES" dirty="0" smtClean="0"/>
              <a:t>Conceptos – 1ª iteración</a:t>
            </a:r>
            <a:endParaRPr lang="es-E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3" y="824249"/>
            <a:ext cx="8588532" cy="59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79" y="93421"/>
            <a:ext cx="10058400" cy="730828"/>
          </a:xfrm>
        </p:spPr>
        <p:txBody>
          <a:bodyPr/>
          <a:lstStyle/>
          <a:p>
            <a:r>
              <a:rPr lang="es-ES" dirty="0" smtClean="0"/>
              <a:t>Diagrama de </a:t>
            </a:r>
            <a:r>
              <a:rPr lang="es-ES" dirty="0" smtClean="0"/>
              <a:t>Conceptos – 2ª iteración</a:t>
            </a:r>
            <a:endParaRPr lang="es-E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81" y="824249"/>
            <a:ext cx="9774595" cy="59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80" y="93421"/>
            <a:ext cx="10058400" cy="730828"/>
          </a:xfrm>
        </p:spPr>
        <p:txBody>
          <a:bodyPr/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WireFlows</a:t>
            </a:r>
            <a:r>
              <a:rPr lang="es-ES" dirty="0" smtClean="0"/>
              <a:t> – 1ª iteración</a:t>
            </a:r>
            <a:endParaRPr lang="es-E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27" y="824249"/>
            <a:ext cx="9329106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35917" y="93421"/>
            <a:ext cx="3500478" cy="170962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WireFlows</a:t>
            </a:r>
            <a:r>
              <a:rPr lang="es-ES" dirty="0" smtClean="0"/>
              <a:t> – 2ª iteración</a:t>
            </a:r>
            <a:endParaRPr lang="es-E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41" y="93421"/>
            <a:ext cx="5659228" cy="66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3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707"/>
          </a:xfrm>
        </p:spPr>
        <p:txBody>
          <a:bodyPr/>
          <a:lstStyle/>
          <a:p>
            <a:r>
              <a:rPr lang="es-ES" dirty="0" smtClean="0"/>
              <a:t>Bocetos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1226045"/>
            <a:ext cx="2871989" cy="49058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57" y="1239910"/>
            <a:ext cx="2863872" cy="48919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34" y="1239910"/>
            <a:ext cx="2863872" cy="48919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11" y="1239266"/>
            <a:ext cx="2864249" cy="48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1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64</Words>
  <Application>Microsoft Office PowerPoint</Application>
  <PresentationFormat>Ecrã Panorâmico</PresentationFormat>
  <Paragraphs>16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 3</vt:lpstr>
      <vt:lpstr>Retrospetiva</vt:lpstr>
      <vt:lpstr>Habla Español</vt:lpstr>
      <vt:lpstr>Planificación de iteraciones</vt:lpstr>
      <vt:lpstr>Apresentação do PowerPoint</vt:lpstr>
      <vt:lpstr>Diagrama HTA – 2ª iteración</vt:lpstr>
      <vt:lpstr>Diagrama de Conceptos – 1ª iteración</vt:lpstr>
      <vt:lpstr>Diagrama de Conceptos – 2ª iteración</vt:lpstr>
      <vt:lpstr>Diagrama de WireFlows – 1ª iteración</vt:lpstr>
      <vt:lpstr>Diagrama de WireFlows – 2ª iteración</vt:lpstr>
      <vt:lpstr>Bocetos</vt:lpstr>
      <vt:lpstr>Justinmind</vt:lpstr>
      <vt:lpstr>Evaluación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Habla Español</dc:title>
  <dc:creator>Miguel Gonçalves</dc:creator>
  <cp:lastModifiedBy>Miguel Gonçalves</cp:lastModifiedBy>
  <cp:revision>12</cp:revision>
  <dcterms:created xsi:type="dcterms:W3CDTF">2019-01-08T13:44:07Z</dcterms:created>
  <dcterms:modified xsi:type="dcterms:W3CDTF">2019-01-08T14:21:58Z</dcterms:modified>
</cp:coreProperties>
</file>