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 autoAdjust="0"/>
  </p:normalViewPr>
  <p:slideViewPr>
    <p:cSldViewPr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3/8/21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3/8/21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3/8/21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3/8/21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3/8/21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toward HTML 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attach 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HTML page</a:t>
            </a:r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presses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and undefined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 behave as in Java: \' \" \&amp; \n \t \\</a:t>
            </a:r>
          </a:p>
          <a:p>
            <a:r>
              <a:rPr lang="en-US" dirty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...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many situations</a:t>
            </a:r>
          </a:p>
          <a:p>
            <a:r>
              <a:rPr lang="en-US" dirty="0"/>
              <a:t>contained within a web page and integrates with its HTML/CSS content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text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5058</TotalTime>
  <Words>2917</Words>
  <Application>Microsoft Macintosh PowerPoint</Application>
  <PresentationFormat>On-screen Show (4:3)</PresentationFormat>
  <Paragraphs>404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Client-Side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Perry Lund</cp:lastModifiedBy>
  <cp:revision>88</cp:revision>
  <dcterms:created xsi:type="dcterms:W3CDTF">2011-09-04T19:18:10Z</dcterms:created>
  <dcterms:modified xsi:type="dcterms:W3CDTF">2021-03-09T03:22:45Z</dcterms:modified>
</cp:coreProperties>
</file>